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802" r:id="rId1"/>
  </p:sldMasterIdLst>
  <p:notesMasterIdLst>
    <p:notesMasterId r:id="rId13"/>
  </p:notesMasterIdLst>
  <p:handoutMasterIdLst>
    <p:handoutMasterId r:id="rId14"/>
  </p:handoutMasterIdLst>
  <p:sldIdLst>
    <p:sldId id="645" r:id="rId2"/>
    <p:sldId id="658" r:id="rId3"/>
    <p:sldId id="663" r:id="rId4"/>
    <p:sldId id="677" r:id="rId5"/>
    <p:sldId id="678" r:id="rId6"/>
    <p:sldId id="680" r:id="rId7"/>
    <p:sldId id="653" r:id="rId8"/>
    <p:sldId id="673" r:id="rId9"/>
    <p:sldId id="669" r:id="rId10"/>
    <p:sldId id="676" r:id="rId11"/>
    <p:sldId id="679" r:id="rId12"/>
  </p:sldIdLst>
  <p:sldSz cx="24384000" cy="13716000"/>
  <p:notesSz cx="6805613" cy="9944100"/>
  <p:embeddedFontLst>
    <p:embeddedFont>
      <p:font typeface="Inter" panose="020B0604020202020204" charset="0"/>
      <p:regular r:id="rId15"/>
      <p:bold r:id="rId16"/>
      <p:italic r:id="rId17"/>
      <p:boldItalic r:id="rId18"/>
    </p:embeddedFont>
    <p:embeddedFont>
      <p:font typeface="Montserrat Light" panose="020B0604020202020204" charset="0"/>
      <p:regular r:id="rId19"/>
      <p:italic r:id="rId20"/>
    </p:embeddedFont>
  </p:embeddedFontLst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82550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9193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l" defTabSz="82550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9193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l" defTabSz="82550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9193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l" defTabSz="82550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9193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l" defTabSz="82550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9193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l" defTabSz="82550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9193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l" defTabSz="82550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9193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l" defTabSz="82550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9193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l" defTabSz="82550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9193"/>
        </a:solidFill>
        <a:effectLst/>
        <a:uFillTx/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gnus Bangsvig Rasmussen" initials="MBR" lastIdx="6" clrIdx="0">
    <p:extLst>
      <p:ext uri="{19B8F6BF-5375-455C-9EA6-DF929625EA0E}">
        <p15:presenceInfo xmlns:p15="http://schemas.microsoft.com/office/powerpoint/2012/main" userId="S-1-5-21-2100284113-1573851820-878952375-33204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1D30"/>
    <a:srgbClr val="F5EFE2"/>
    <a:srgbClr val="004F9B"/>
    <a:srgbClr val="EFEFEF"/>
    <a:srgbClr val="FFFFFF"/>
    <a:srgbClr val="6C94C0"/>
    <a:srgbClr val="E3767E"/>
    <a:srgbClr val="6D6D6D"/>
    <a:srgbClr val="212121"/>
    <a:srgbClr val="9B9C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4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8F44A2F1-9E1F-4B54-A3A2-5F16C0AD49E2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3797C6"/>
              </a:solidFill>
              <a:prstDash val="solid"/>
              <a:miter lim="400000"/>
            </a:ln>
          </a:left>
          <a:right>
            <a:ln w="12700" cap="flat">
              <a:solidFill>
                <a:srgbClr val="3797C6"/>
              </a:solidFill>
              <a:prstDash val="solid"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solidFill>
                <a:srgbClr val="3797C6"/>
              </a:solidFill>
              <a:prstDash val="solid"/>
              <a:miter lim="400000"/>
            </a:ln>
          </a:bottom>
          <a:insideH>
            <a:ln w="12700" cap="flat">
              <a:solidFill>
                <a:srgbClr val="3797C6"/>
              </a:solidFill>
              <a:prstDash val="solid"/>
              <a:miter lim="400000"/>
            </a:ln>
          </a:insideH>
          <a:insideV>
            <a:ln w="12700" cap="flat">
              <a:solidFill>
                <a:srgbClr val="3797C6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3797C6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solidFill>
                <a:srgbClr val="3797C6"/>
              </a:solidFill>
              <a:prstDash val="solid"/>
              <a:miter lim="400000"/>
            </a:ln>
          </a:bottom>
          <a:insideH>
            <a:ln w="12700" cap="flat">
              <a:solidFill>
                <a:srgbClr val="3797C6"/>
              </a:solidFill>
              <a:prstDash val="solid"/>
              <a:miter lim="400000"/>
            </a:ln>
          </a:insideH>
          <a:insideV>
            <a:ln w="12700" cap="flat">
              <a:solidFill>
                <a:srgbClr val="3797C6"/>
              </a:solidFill>
              <a:prstDash val="solid"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25400" cap="flat">
              <a:solidFill>
                <a:srgbClr val="3797C6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3797C6"/>
              </a:solidFill>
              <a:prstDash val="solid"/>
              <a:miter lim="400000"/>
            </a:ln>
          </a:left>
          <a:right>
            <a:ln w="12700" cap="flat">
              <a:solidFill>
                <a:srgbClr val="3797C6"/>
              </a:solidFill>
              <a:prstDash val="solid"/>
              <a:miter lim="400000"/>
            </a:ln>
          </a:right>
          <a:top>
            <a:ln w="254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3797C6"/>
              </a:solidFill>
              <a:prstDash val="solid"/>
              <a:miter lim="400000"/>
            </a:ln>
          </a:insideH>
          <a:insideV>
            <a:ln w="12700" cap="flat">
              <a:solidFill>
                <a:srgbClr val="3797C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Ingen typografi, tabelgit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7292A2E-F333-43FB-9621-5CBBE7FDCDCB}" styleName="Lyst layout 2 - Markering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69012ECD-51FC-41F1-AA8D-1B2483CD663E}" styleName="Lyst layout 2 - Markering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136" autoAdjust="0"/>
    <p:restoredTop sz="81279" autoAdjust="0"/>
  </p:normalViewPr>
  <p:slideViewPr>
    <p:cSldViewPr snapToGrid="0" snapToObjects="1">
      <p:cViewPr varScale="1">
        <p:scale>
          <a:sx n="47" d="100"/>
          <a:sy n="47" d="100"/>
        </p:scale>
        <p:origin x="1512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99" d="100"/>
          <a:sy n="99" d="100"/>
        </p:scale>
        <p:origin x="345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>
            <a:extLst>
              <a:ext uri="{FF2B5EF4-FFF2-40B4-BE49-F238E27FC236}">
                <a16:creationId xmlns:a16="http://schemas.microsoft.com/office/drawing/2014/main" id="{46952C61-4ACE-41ED-9412-6AD110EEED7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 dirty="0">
              <a:solidFill>
                <a:schemeClr val="bg2"/>
              </a:solidFill>
            </a:endParaRP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1A78F513-8F51-4519-840F-BEC41237F00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64D5B3-1270-4011-8C73-8401B5803063}" type="datetimeFigureOut">
              <a:rPr lang="da-DK" smtClean="0">
                <a:solidFill>
                  <a:schemeClr val="bg2"/>
                </a:solidFill>
              </a:rPr>
              <a:t>25-09-2023</a:t>
            </a:fld>
            <a:endParaRPr lang="da-DK" dirty="0">
              <a:solidFill>
                <a:schemeClr val="bg2"/>
              </a:solidFill>
            </a:endParaRPr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9F34B479-D744-4D76-A53D-FDE75A6DC20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 dirty="0">
              <a:solidFill>
                <a:schemeClr val="bg2"/>
              </a:solidFill>
            </a:endParaRP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D47ED2B4-0183-4217-A28E-C19196AA2CD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985480-010C-4BE6-B6F7-C20370C656FC}" type="slidenum">
              <a:rPr lang="da-DK" smtClean="0">
                <a:solidFill>
                  <a:schemeClr val="bg2"/>
                </a:solidFill>
              </a:rPr>
              <a:t>‹nr.›</a:t>
            </a:fld>
            <a:endParaRPr lang="da-DK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2277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Shape 1049"/>
          <p:cNvSpPr>
            <a:spLocks noGrp="1" noRot="1" noChangeAspect="1"/>
          </p:cNvSpPr>
          <p:nvPr>
            <p:ph type="sldImg"/>
          </p:nvPr>
        </p:nvSpPr>
        <p:spPr>
          <a:xfrm>
            <a:off x="88900" y="746125"/>
            <a:ext cx="6629400" cy="3729038"/>
          </a:xfrm>
          <a:prstGeom prst="rect">
            <a:avLst/>
          </a:prstGeom>
        </p:spPr>
        <p:txBody>
          <a:bodyPr/>
          <a:lstStyle/>
          <a:p>
            <a:endParaRPr lang="da-DK" dirty="0"/>
          </a:p>
        </p:txBody>
      </p:sp>
      <p:sp>
        <p:nvSpPr>
          <p:cNvPr id="1050" name="Shape 1050"/>
          <p:cNvSpPr>
            <a:spLocks noGrp="1"/>
          </p:cNvSpPr>
          <p:nvPr>
            <p:ph type="body" sz="quarter" idx="1"/>
          </p:nvPr>
        </p:nvSpPr>
        <p:spPr>
          <a:xfrm>
            <a:off x="907415" y="4723448"/>
            <a:ext cx="4990783" cy="4474845"/>
          </a:xfrm>
          <a:prstGeom prst="rect">
            <a:avLst/>
          </a:prstGeom>
        </p:spPr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8823748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200">
        <a:latin typeface="+mn-lt"/>
        <a:ea typeface="Lucida Grande"/>
        <a:cs typeface="Lucida Grande"/>
        <a:sym typeface="Lucida Grande"/>
      </a:defRPr>
    </a:lvl1pPr>
    <a:lvl2pPr indent="228600" defTabSz="457200" latinLnBrk="0">
      <a:defRPr sz="2200">
        <a:latin typeface="Lucida Grande"/>
        <a:ea typeface="Lucida Grande"/>
        <a:cs typeface="Lucida Grande"/>
        <a:sym typeface="Lucida Grande"/>
      </a:defRPr>
    </a:lvl2pPr>
    <a:lvl3pPr indent="457200" defTabSz="457200" latinLnBrk="0">
      <a:defRPr sz="2200">
        <a:latin typeface="Lucida Grande"/>
        <a:ea typeface="Lucida Grande"/>
        <a:cs typeface="Lucida Grande"/>
        <a:sym typeface="Lucida Grande"/>
      </a:defRPr>
    </a:lvl3pPr>
    <a:lvl4pPr indent="685800" defTabSz="457200" latinLnBrk="0">
      <a:defRPr sz="2200">
        <a:latin typeface="Lucida Grande"/>
        <a:ea typeface="Lucida Grande"/>
        <a:cs typeface="Lucida Grande"/>
        <a:sym typeface="Lucida Grande"/>
      </a:defRPr>
    </a:lvl4pPr>
    <a:lvl5pPr indent="914400" defTabSz="457200" latinLnBrk="0">
      <a:defRPr sz="2200">
        <a:latin typeface="Lucida Grande"/>
        <a:ea typeface="Lucida Grande"/>
        <a:cs typeface="Lucida Grande"/>
        <a:sym typeface="Lucida Grande"/>
      </a:defRPr>
    </a:lvl5pPr>
    <a:lvl6pPr indent="1143000" defTabSz="457200" latinLnBrk="0">
      <a:defRPr sz="2200">
        <a:latin typeface="Lucida Grande"/>
        <a:ea typeface="Lucida Grande"/>
        <a:cs typeface="Lucida Grande"/>
        <a:sym typeface="Lucida Grande"/>
      </a:defRPr>
    </a:lvl6pPr>
    <a:lvl7pPr indent="1371600" defTabSz="457200" latinLnBrk="0">
      <a:defRPr sz="2200">
        <a:latin typeface="Lucida Grande"/>
        <a:ea typeface="Lucida Grande"/>
        <a:cs typeface="Lucida Grande"/>
        <a:sym typeface="Lucida Grande"/>
      </a:defRPr>
    </a:lvl7pPr>
    <a:lvl8pPr indent="1600200" defTabSz="457200" latinLnBrk="0">
      <a:defRPr sz="2200">
        <a:latin typeface="Lucida Grande"/>
        <a:ea typeface="Lucida Grande"/>
        <a:cs typeface="Lucida Grande"/>
        <a:sym typeface="Lucida Grande"/>
      </a:defRPr>
    </a:lvl8pPr>
    <a:lvl9pPr indent="1828800" defTabSz="457200" latinLnBrk="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88900" y="746125"/>
            <a:ext cx="6627813" cy="3729038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68597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sz="1200" dirty="0" smtClean="0">
              <a:effectLst/>
              <a:latin typeface="+mn-lt"/>
              <a:ea typeface="Lucida Grande"/>
              <a:cs typeface="Lucida Grande"/>
              <a:sym typeface="Lucida Grande"/>
            </a:endParaRPr>
          </a:p>
          <a:p>
            <a:endParaRPr lang="da-DK" sz="1200" dirty="0" smtClean="0">
              <a:effectLst/>
              <a:latin typeface="+mn-lt"/>
              <a:ea typeface="Lucida Grande"/>
              <a:cs typeface="Lucida Grande"/>
              <a:sym typeface="Lucida Grande"/>
            </a:endParaRPr>
          </a:p>
          <a:p>
            <a:endParaRPr lang="da-DK" sz="1200" dirty="0" smtClean="0">
              <a:effectLst/>
              <a:latin typeface="+mn-lt"/>
              <a:sym typeface="Lucida Grande"/>
            </a:endParaRP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524389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380558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205935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069941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839679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sz="1100" dirty="0"/>
          </a:p>
        </p:txBody>
      </p:sp>
    </p:spTree>
    <p:extLst>
      <p:ext uri="{BB962C8B-B14F-4D97-AF65-F5344CB8AC3E}">
        <p14:creationId xmlns:p14="http://schemas.microsoft.com/office/powerpoint/2010/main" val="23722552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sz="1100" dirty="0"/>
          </a:p>
        </p:txBody>
      </p:sp>
    </p:spTree>
    <p:extLst>
      <p:ext uri="{BB962C8B-B14F-4D97-AF65-F5344CB8AC3E}">
        <p14:creationId xmlns:p14="http://schemas.microsoft.com/office/powerpoint/2010/main" val="3961104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sz="1200" dirty="0" smtClean="0">
              <a:effectLst/>
              <a:latin typeface="+mn-lt"/>
              <a:ea typeface="Lucida Grande"/>
              <a:cs typeface="Lucida Grande"/>
              <a:sym typeface="Lucida Grande"/>
            </a:endParaRPr>
          </a:p>
          <a:p>
            <a:endParaRPr lang="da-DK" sz="1200" dirty="0" smtClean="0">
              <a:effectLst/>
              <a:latin typeface="+mn-lt"/>
              <a:ea typeface="Lucida Grande"/>
              <a:cs typeface="Lucida Grande"/>
              <a:sym typeface="Lucida Grande"/>
            </a:endParaRPr>
          </a:p>
          <a:p>
            <a:endParaRPr lang="da-DK" sz="1200" dirty="0" smtClean="0">
              <a:effectLst/>
              <a:latin typeface="+mn-lt"/>
              <a:sym typeface="Lucida Grande"/>
            </a:endParaRP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323963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638202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sz="1200" dirty="0" smtClean="0">
              <a:effectLst/>
              <a:latin typeface="+mn-lt"/>
              <a:ea typeface="Lucida Grande"/>
              <a:cs typeface="Lucida Grande"/>
              <a:sym typeface="Lucida Grande"/>
            </a:endParaRPr>
          </a:p>
          <a:p>
            <a:endParaRPr lang="da-DK" sz="1200" dirty="0" smtClean="0">
              <a:effectLst/>
              <a:latin typeface="+mn-lt"/>
              <a:ea typeface="Lucida Grande"/>
              <a:cs typeface="Lucida Grande"/>
              <a:sym typeface="Lucida Grande"/>
            </a:endParaRPr>
          </a:p>
          <a:p>
            <a:endParaRPr lang="da-DK" sz="1200" dirty="0" smtClean="0">
              <a:effectLst/>
              <a:latin typeface="+mn-lt"/>
              <a:sym typeface="Lucida Grande"/>
            </a:endParaRP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919607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svg"/><Relationship Id="rId4" Type="http://schemas.openxmlformats.org/officeDocument/2006/relationships/image" Target="../media/image9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svg"/><Relationship Id="rId4" Type="http://schemas.openxmlformats.org/officeDocument/2006/relationships/image" Target="../media/image9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svg"/><Relationship Id="rId4" Type="http://schemas.openxmlformats.org/officeDocument/2006/relationships/image" Target="../media/image9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svg"/><Relationship Id="rId4" Type="http://schemas.openxmlformats.org/officeDocument/2006/relationships/image" Target="../media/image9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EEB6C3A4-A093-A549-A327-065F87752EF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1388637" y="11872072"/>
            <a:ext cx="2157163" cy="1478056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6118BBC1-6776-44C9-9B76-645209AD62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1388637" y="11872072"/>
            <a:ext cx="2157163" cy="1478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852031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tort logo inkl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2A4820CB-DDF5-0A4F-A393-ACAFC311D7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2596" y="3122016"/>
            <a:ext cx="1663700" cy="1270000"/>
          </a:xfrm>
          <a:prstGeom prst="rect">
            <a:avLst/>
          </a:prstGeom>
        </p:spPr>
      </p:pic>
      <p:sp>
        <p:nvSpPr>
          <p:cNvPr id="11" name="Pladsholder til tekst 2">
            <a:extLst>
              <a:ext uri="{FF2B5EF4-FFF2-40B4-BE49-F238E27FC236}">
                <a16:creationId xmlns:a16="http://schemas.microsoft.com/office/drawing/2014/main" id="{77B2E16E-59F3-5048-9CC5-40F4F2A301C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082644" y="5995736"/>
            <a:ext cx="10242717" cy="6323264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3600"/>
            </a:lvl1pPr>
            <a:lvl2pPr marL="635000" indent="0">
              <a:lnSpc>
                <a:spcPct val="100000"/>
              </a:lnSpc>
              <a:buFontTx/>
              <a:buNone/>
              <a:defRPr sz="3600"/>
            </a:lvl2pPr>
            <a:lvl3pPr marL="1270000" indent="0">
              <a:lnSpc>
                <a:spcPct val="100000"/>
              </a:lnSpc>
              <a:buFontTx/>
              <a:buNone/>
              <a:defRPr sz="3600"/>
            </a:lvl3pPr>
            <a:lvl4pPr marL="1905000" indent="0">
              <a:lnSpc>
                <a:spcPct val="100000"/>
              </a:lnSpc>
              <a:buFontTx/>
              <a:buNone/>
              <a:defRPr sz="3600"/>
            </a:lvl4pPr>
            <a:lvl5pPr marL="2540000" indent="0">
              <a:lnSpc>
                <a:spcPct val="100000"/>
              </a:lnSpc>
              <a:buFontTx/>
              <a:buNone/>
              <a:defRPr sz="3600"/>
            </a:lvl5pPr>
          </a:lstStyle>
          <a:p>
            <a:pPr lvl="0"/>
            <a:r>
              <a:rPr lang="da-DK" noProof="0" dirty="0"/>
              <a:t>Tekst</a:t>
            </a:r>
          </a:p>
        </p:txBody>
      </p:sp>
      <p:sp>
        <p:nvSpPr>
          <p:cNvPr id="12" name="Pladsholder til tekst 7">
            <a:extLst>
              <a:ext uri="{FF2B5EF4-FFF2-40B4-BE49-F238E27FC236}">
                <a16:creationId xmlns:a16="http://schemas.microsoft.com/office/drawing/2014/main" id="{E7CEB7D3-3554-274B-84D2-4109C2BC78C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082643" y="1397000"/>
            <a:ext cx="10242717" cy="4334794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7200" b="1" spc="-150">
                <a:latin typeface="+mj-lt"/>
              </a:defRPr>
            </a:lvl1pPr>
            <a:lvl2pPr marL="635000" indent="0">
              <a:buNone/>
              <a:defRPr sz="4600" b="1"/>
            </a:lvl2pPr>
            <a:lvl3pPr marL="1270000" indent="0">
              <a:buNone/>
              <a:defRPr sz="4600" b="1"/>
            </a:lvl3pPr>
            <a:lvl4pPr marL="1905000" indent="0">
              <a:buNone/>
              <a:defRPr sz="4600" b="1"/>
            </a:lvl4pPr>
            <a:lvl5pPr marL="2540000" indent="0">
              <a:buNone/>
              <a:defRPr sz="4600" b="1"/>
            </a:lvl5pPr>
          </a:lstStyle>
          <a:p>
            <a:pPr lvl="0"/>
            <a:r>
              <a:rPr lang="da-DK" noProof="0" dirty="0"/>
              <a:t>Overskrift</a:t>
            </a: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E0FC86AB-13ED-6F47-A81A-66B763240835}"/>
              </a:ext>
            </a:extLst>
          </p:cNvPr>
          <p:cNvSpPr/>
          <p:nvPr/>
        </p:nvSpPr>
        <p:spPr>
          <a:xfrm>
            <a:off x="0" y="0"/>
            <a:ext cx="10927080" cy="13716000"/>
          </a:xfrm>
          <a:prstGeom prst="rect">
            <a:avLst/>
          </a:prstGeom>
          <a:solidFill>
            <a:srgbClr val="EFEFEF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a-DK" sz="3200" b="0" i="0" u="none" strike="noStrike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AC1E835C-5B79-FF45-B9AF-CC1A66264E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155563" y="3951148"/>
            <a:ext cx="8484866" cy="5813704"/>
          </a:xfrm>
          <a:prstGeom prst="rect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88D5ADAD-A202-4F0C-A0A3-37D4E35BBF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72596" y="3122016"/>
            <a:ext cx="1663700" cy="1270000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326FD02F-0434-4F13-845C-4D8E05DA4DCC}"/>
              </a:ext>
            </a:extLst>
          </p:cNvPr>
          <p:cNvSpPr/>
          <p:nvPr userDrawn="1"/>
        </p:nvSpPr>
        <p:spPr>
          <a:xfrm>
            <a:off x="0" y="0"/>
            <a:ext cx="10927080" cy="13716000"/>
          </a:xfrm>
          <a:prstGeom prst="rect">
            <a:avLst/>
          </a:prstGeom>
          <a:solidFill>
            <a:srgbClr val="EFEFEF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a-DK" sz="3200" b="0" i="0" u="none" strike="noStrike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DC3839F3-3666-4DCB-91DB-814EE65BFCE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155563" y="3951148"/>
            <a:ext cx="8484866" cy="5813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797954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tal/fak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dsholder til tekst 7">
            <a:extLst>
              <a:ext uri="{FF2B5EF4-FFF2-40B4-BE49-F238E27FC236}">
                <a16:creationId xmlns:a16="http://schemas.microsoft.com/office/drawing/2014/main" id="{A3853F2B-062E-C841-B82F-A21F2FA8483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665195" y="1296737"/>
            <a:ext cx="20809794" cy="3034631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7200" b="1" spc="-150">
                <a:latin typeface="+mj-lt"/>
              </a:defRPr>
            </a:lvl1pPr>
            <a:lvl2pPr marL="635000" indent="0">
              <a:buNone/>
              <a:defRPr sz="4600" b="1"/>
            </a:lvl2pPr>
            <a:lvl3pPr marL="1270000" indent="0">
              <a:buNone/>
              <a:defRPr sz="4600" b="1"/>
            </a:lvl3pPr>
            <a:lvl4pPr marL="1905000" indent="0">
              <a:buNone/>
              <a:defRPr sz="4600" b="1"/>
            </a:lvl4pPr>
            <a:lvl5pPr marL="2540000" indent="0">
              <a:buNone/>
              <a:defRPr sz="4600" b="1"/>
            </a:lvl5pPr>
          </a:lstStyle>
          <a:p>
            <a:pPr lvl="0"/>
            <a:r>
              <a:rPr lang="da-DK" noProof="0" dirty="0"/>
              <a:t>Overskrift</a:t>
            </a:r>
          </a:p>
        </p:txBody>
      </p:sp>
      <p:sp>
        <p:nvSpPr>
          <p:cNvPr id="7" name="Pladsholder til tekst 7">
            <a:extLst>
              <a:ext uri="{FF2B5EF4-FFF2-40B4-BE49-F238E27FC236}">
                <a16:creationId xmlns:a16="http://schemas.microsoft.com/office/drawing/2014/main" id="{EE213B68-C58B-8F4C-82A2-9DFD24642EB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65195" y="5551908"/>
            <a:ext cx="6520862" cy="1967830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12000" b="1" spc="-300">
                <a:solidFill>
                  <a:srgbClr val="BF1D30"/>
                </a:solidFill>
              </a:defRPr>
            </a:lvl1pPr>
            <a:lvl2pPr marL="635000" indent="0">
              <a:buNone/>
              <a:defRPr sz="4600" b="1"/>
            </a:lvl2pPr>
            <a:lvl3pPr marL="1270000" indent="0">
              <a:buNone/>
              <a:defRPr sz="4600" b="1"/>
            </a:lvl3pPr>
            <a:lvl4pPr marL="1905000" indent="0">
              <a:buNone/>
              <a:defRPr sz="4600" b="1"/>
            </a:lvl4pPr>
            <a:lvl5pPr marL="2540000" indent="0">
              <a:buNone/>
              <a:defRPr sz="4600" b="1"/>
            </a:lvl5pPr>
          </a:lstStyle>
          <a:p>
            <a:pPr lvl="0"/>
            <a:r>
              <a:rPr lang="da-DK" noProof="0" dirty="0"/>
              <a:t>Tal</a:t>
            </a:r>
          </a:p>
        </p:txBody>
      </p:sp>
      <p:sp>
        <p:nvSpPr>
          <p:cNvPr id="8" name="Pladsholder til tekst 7">
            <a:extLst>
              <a:ext uri="{FF2B5EF4-FFF2-40B4-BE49-F238E27FC236}">
                <a16:creationId xmlns:a16="http://schemas.microsoft.com/office/drawing/2014/main" id="{741B2397-4A26-3B43-9940-FAB3D25C5D5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329311" y="5609391"/>
            <a:ext cx="6520862" cy="1910348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12000" b="1" spc="-300">
                <a:solidFill>
                  <a:srgbClr val="BF1D30"/>
                </a:solidFill>
              </a:defRPr>
            </a:lvl1pPr>
            <a:lvl2pPr marL="635000" indent="0">
              <a:buNone/>
              <a:defRPr sz="4600" b="1"/>
            </a:lvl2pPr>
            <a:lvl3pPr marL="1270000" indent="0">
              <a:buNone/>
              <a:defRPr sz="4600" b="1"/>
            </a:lvl3pPr>
            <a:lvl4pPr marL="1905000" indent="0">
              <a:buNone/>
              <a:defRPr sz="4600" b="1"/>
            </a:lvl4pPr>
            <a:lvl5pPr marL="2540000" indent="0">
              <a:buNone/>
              <a:defRPr sz="4600" b="1"/>
            </a:lvl5pPr>
          </a:lstStyle>
          <a:p>
            <a:pPr lvl="0"/>
            <a:r>
              <a:rPr lang="da-DK" noProof="0"/>
              <a:t>Tal</a:t>
            </a:r>
          </a:p>
        </p:txBody>
      </p:sp>
      <p:sp>
        <p:nvSpPr>
          <p:cNvPr id="9" name="Pladsholder til tekst 7">
            <a:extLst>
              <a:ext uri="{FF2B5EF4-FFF2-40B4-BE49-F238E27FC236}">
                <a16:creationId xmlns:a16="http://schemas.microsoft.com/office/drawing/2014/main" id="{90FA035B-1B1D-FE4C-983D-E17E5178C24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7089678" y="5551906"/>
            <a:ext cx="6520861" cy="1967831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12000" b="1" spc="-300">
                <a:solidFill>
                  <a:srgbClr val="BF1D30"/>
                </a:solidFill>
              </a:defRPr>
            </a:lvl1pPr>
            <a:lvl2pPr marL="635000" indent="0">
              <a:buNone/>
              <a:defRPr sz="4600" b="1"/>
            </a:lvl2pPr>
            <a:lvl3pPr marL="1270000" indent="0">
              <a:buNone/>
              <a:defRPr sz="4600" b="1"/>
            </a:lvl3pPr>
            <a:lvl4pPr marL="1905000" indent="0">
              <a:buNone/>
              <a:defRPr sz="4600" b="1"/>
            </a:lvl4pPr>
            <a:lvl5pPr marL="2540000" indent="0">
              <a:buNone/>
              <a:defRPr sz="4600" b="1"/>
            </a:lvl5pPr>
          </a:lstStyle>
          <a:p>
            <a:pPr lvl="0"/>
            <a:r>
              <a:rPr lang="da-DK" noProof="0"/>
              <a:t>Tal</a:t>
            </a:r>
          </a:p>
        </p:txBody>
      </p:sp>
      <p:sp>
        <p:nvSpPr>
          <p:cNvPr id="10" name="Pladsholder til tekst 2">
            <a:extLst>
              <a:ext uri="{FF2B5EF4-FFF2-40B4-BE49-F238E27FC236}">
                <a16:creationId xmlns:a16="http://schemas.microsoft.com/office/drawing/2014/main" id="{C5A31D1E-1397-A742-925B-9594E1168C9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65196" y="7724272"/>
            <a:ext cx="5385310" cy="3034631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3600"/>
            </a:lvl1pPr>
            <a:lvl2pPr marL="635000" indent="0">
              <a:lnSpc>
                <a:spcPct val="100000"/>
              </a:lnSpc>
              <a:buFontTx/>
              <a:buNone/>
              <a:defRPr sz="3600"/>
            </a:lvl2pPr>
            <a:lvl3pPr marL="1270000" indent="0">
              <a:buFontTx/>
              <a:buNone/>
              <a:defRPr sz="2000"/>
            </a:lvl3pPr>
            <a:lvl4pPr marL="1905000" indent="0">
              <a:buFontTx/>
              <a:buNone/>
              <a:defRPr sz="2000"/>
            </a:lvl4pPr>
            <a:lvl5pPr marL="2540000" indent="0">
              <a:buFontTx/>
              <a:buNone/>
              <a:defRPr sz="2000"/>
            </a:lvl5pPr>
          </a:lstStyle>
          <a:p>
            <a:pPr lvl="0"/>
            <a:r>
              <a:rPr lang="da-DK" noProof="0" dirty="0"/>
              <a:t>Tekst</a:t>
            </a:r>
          </a:p>
        </p:txBody>
      </p:sp>
      <p:sp>
        <p:nvSpPr>
          <p:cNvPr id="11" name="Pladsholder til tekst 2">
            <a:extLst>
              <a:ext uri="{FF2B5EF4-FFF2-40B4-BE49-F238E27FC236}">
                <a16:creationId xmlns:a16="http://schemas.microsoft.com/office/drawing/2014/main" id="{39CF3494-CFDB-9A4C-AA65-419FFD80179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329311" y="7724272"/>
            <a:ext cx="5385310" cy="3034631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3600"/>
            </a:lvl1pPr>
            <a:lvl2pPr marL="635000" indent="0">
              <a:lnSpc>
                <a:spcPct val="100000"/>
              </a:lnSpc>
              <a:buFontTx/>
              <a:buNone/>
              <a:defRPr sz="3600"/>
            </a:lvl2pPr>
            <a:lvl3pPr marL="1270000" indent="0">
              <a:buFontTx/>
              <a:buNone/>
              <a:defRPr sz="2000"/>
            </a:lvl3pPr>
            <a:lvl4pPr marL="1905000" indent="0">
              <a:buFontTx/>
              <a:buNone/>
              <a:defRPr sz="2000"/>
            </a:lvl4pPr>
            <a:lvl5pPr marL="2540000" indent="0">
              <a:buFontTx/>
              <a:buNone/>
              <a:defRPr sz="2000"/>
            </a:lvl5pPr>
          </a:lstStyle>
          <a:p>
            <a:pPr lvl="0"/>
            <a:r>
              <a:rPr lang="da-DK" noProof="0" dirty="0"/>
              <a:t>Tekst</a:t>
            </a:r>
          </a:p>
        </p:txBody>
      </p:sp>
      <p:sp>
        <p:nvSpPr>
          <p:cNvPr id="12" name="Pladsholder til tekst 2">
            <a:extLst>
              <a:ext uri="{FF2B5EF4-FFF2-40B4-BE49-F238E27FC236}">
                <a16:creationId xmlns:a16="http://schemas.microsoft.com/office/drawing/2014/main" id="{00DE92BF-5DE6-9A42-B001-5C17881AD8D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7089679" y="7724272"/>
            <a:ext cx="5385310" cy="3034631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3600"/>
            </a:lvl1pPr>
            <a:lvl2pPr marL="635000" indent="0">
              <a:lnSpc>
                <a:spcPct val="100000"/>
              </a:lnSpc>
              <a:buFontTx/>
              <a:buNone/>
              <a:defRPr sz="3600"/>
            </a:lvl2pPr>
            <a:lvl3pPr marL="1270000" indent="0">
              <a:buFontTx/>
              <a:buNone/>
              <a:defRPr sz="2000"/>
            </a:lvl3pPr>
            <a:lvl4pPr marL="1905000" indent="0">
              <a:buFontTx/>
              <a:buNone/>
              <a:defRPr sz="2000"/>
            </a:lvl4pPr>
            <a:lvl5pPr marL="2540000" indent="0">
              <a:buFontTx/>
              <a:buNone/>
              <a:defRPr sz="2000"/>
            </a:lvl5pPr>
          </a:lstStyle>
          <a:p>
            <a:pPr lvl="0"/>
            <a:r>
              <a:rPr lang="da-DK" noProof="0" dirty="0"/>
              <a:t>Tekst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E5ED8AFA-07B8-8249-AEB5-07DDF2E0DDF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1388637" y="11872072"/>
            <a:ext cx="2157163" cy="1478056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C7CDD353-B6C3-4F18-8852-A95A3CAC35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1388637" y="11872072"/>
            <a:ext cx="2157163" cy="1478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482381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 cita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825F6FF2-3A9A-46B6-9438-0648EB9D10EA}"/>
              </a:ext>
            </a:extLst>
          </p:cNvPr>
          <p:cNvSpPr/>
          <p:nvPr userDrawn="1"/>
        </p:nvSpPr>
        <p:spPr>
          <a:xfrm>
            <a:off x="0" y="0"/>
            <a:ext cx="11959031" cy="13716000"/>
          </a:xfrm>
          <a:prstGeom prst="rect">
            <a:avLst/>
          </a:prstGeom>
          <a:solidFill>
            <a:srgbClr val="BF1D30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a-DK" sz="3200" b="0" i="0" u="none" strike="noStrike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DEBEAAF8-4580-D14E-81EB-745438C1B408}"/>
              </a:ext>
            </a:extLst>
          </p:cNvPr>
          <p:cNvSpPr/>
          <p:nvPr/>
        </p:nvSpPr>
        <p:spPr>
          <a:xfrm>
            <a:off x="0" y="0"/>
            <a:ext cx="11959031" cy="13716000"/>
          </a:xfrm>
          <a:prstGeom prst="rect">
            <a:avLst/>
          </a:prstGeom>
          <a:solidFill>
            <a:srgbClr val="BF1D30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a-DK" sz="3200" b="0" i="0" u="none" strike="noStrike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8B12C65F-DFF7-A34C-A544-6951E74CEC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34639" y="1613256"/>
            <a:ext cx="1547391" cy="1181215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2A4820CB-DDF5-0A4F-A393-ACAFC311D7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2596" y="1613256"/>
            <a:ext cx="1663700" cy="1270000"/>
          </a:xfrm>
          <a:prstGeom prst="rect">
            <a:avLst/>
          </a:prstGeom>
        </p:spPr>
      </p:pic>
      <p:sp>
        <p:nvSpPr>
          <p:cNvPr id="10" name="Pladsholder til tekst 9">
            <a:extLst>
              <a:ext uri="{FF2B5EF4-FFF2-40B4-BE49-F238E27FC236}">
                <a16:creationId xmlns:a16="http://schemas.microsoft.com/office/drawing/2014/main" id="{EAE0C3AE-9D98-754E-953D-3A08E6C35D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97075" y="3700830"/>
            <a:ext cx="8193088" cy="6075362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buNone/>
              <a:defRPr sz="3600" i="1">
                <a:solidFill>
                  <a:schemeClr val="tx1"/>
                </a:solidFill>
              </a:defRPr>
            </a:lvl1pPr>
            <a:lvl2pPr marL="635000" indent="0">
              <a:lnSpc>
                <a:spcPct val="100000"/>
              </a:lnSpc>
              <a:buNone/>
              <a:defRPr sz="3600" i="1">
                <a:solidFill>
                  <a:schemeClr val="tx1"/>
                </a:solidFill>
              </a:defRPr>
            </a:lvl2pPr>
            <a:lvl3pPr marL="1270000" indent="0">
              <a:lnSpc>
                <a:spcPct val="100000"/>
              </a:lnSpc>
              <a:buNone/>
              <a:defRPr sz="3600" i="1">
                <a:solidFill>
                  <a:schemeClr val="tx1"/>
                </a:solidFill>
              </a:defRPr>
            </a:lvl3pPr>
            <a:lvl4pPr marL="1905000" indent="0">
              <a:lnSpc>
                <a:spcPct val="100000"/>
              </a:lnSpc>
              <a:buNone/>
              <a:defRPr sz="3600" i="1">
                <a:solidFill>
                  <a:schemeClr val="tx1"/>
                </a:solidFill>
              </a:defRPr>
            </a:lvl4pPr>
            <a:lvl5pPr marL="2540000" indent="0">
              <a:lnSpc>
                <a:spcPct val="100000"/>
              </a:lnSpc>
              <a:buNone/>
              <a:defRPr sz="3600" i="1">
                <a:solidFill>
                  <a:schemeClr val="tx1"/>
                </a:solidFill>
              </a:defRPr>
            </a:lvl5pPr>
          </a:lstStyle>
          <a:p>
            <a:pPr lvl="0"/>
            <a:r>
              <a:rPr lang="da-DK" noProof="0" dirty="0"/>
              <a:t>Tekst</a:t>
            </a:r>
          </a:p>
        </p:txBody>
      </p:sp>
      <p:sp>
        <p:nvSpPr>
          <p:cNvPr id="14" name="Pladsholder til tekst 9">
            <a:extLst>
              <a:ext uri="{FF2B5EF4-FFF2-40B4-BE49-F238E27FC236}">
                <a16:creationId xmlns:a16="http://schemas.microsoft.com/office/drawing/2014/main" id="{1955B6B8-6351-CA4D-99A6-041DE82D86B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009341" y="3700830"/>
            <a:ext cx="8193088" cy="6075362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buNone/>
              <a:defRPr sz="3600" i="1">
                <a:solidFill>
                  <a:schemeClr val="bg1"/>
                </a:solidFill>
              </a:defRPr>
            </a:lvl1pPr>
            <a:lvl2pPr marL="635000" indent="0">
              <a:lnSpc>
                <a:spcPct val="100000"/>
              </a:lnSpc>
              <a:buNone/>
              <a:defRPr sz="3600" i="1">
                <a:solidFill>
                  <a:schemeClr val="bg1"/>
                </a:solidFill>
              </a:defRPr>
            </a:lvl2pPr>
            <a:lvl3pPr marL="1270000" indent="0">
              <a:lnSpc>
                <a:spcPct val="100000"/>
              </a:lnSpc>
              <a:buNone/>
              <a:defRPr sz="3600" i="1">
                <a:solidFill>
                  <a:schemeClr val="bg1"/>
                </a:solidFill>
              </a:defRPr>
            </a:lvl3pPr>
            <a:lvl4pPr marL="1905000" indent="0">
              <a:lnSpc>
                <a:spcPct val="100000"/>
              </a:lnSpc>
              <a:buNone/>
              <a:defRPr sz="3600" i="1">
                <a:solidFill>
                  <a:schemeClr val="bg1"/>
                </a:solidFill>
              </a:defRPr>
            </a:lvl4pPr>
            <a:lvl5pPr marL="2540000" indent="0">
              <a:lnSpc>
                <a:spcPct val="100000"/>
              </a:lnSpc>
              <a:buNone/>
              <a:defRPr sz="3600" i="1">
                <a:solidFill>
                  <a:schemeClr val="bg1"/>
                </a:solidFill>
              </a:defRPr>
            </a:lvl5pPr>
          </a:lstStyle>
          <a:p>
            <a:pPr lvl="0"/>
            <a:r>
              <a:rPr lang="da-DK" noProof="0" dirty="0"/>
              <a:t>Tekst</a:t>
            </a:r>
          </a:p>
        </p:txBody>
      </p:sp>
      <p:sp>
        <p:nvSpPr>
          <p:cNvPr id="15" name="Pladsholder til tekst 9">
            <a:extLst>
              <a:ext uri="{FF2B5EF4-FFF2-40B4-BE49-F238E27FC236}">
                <a16:creationId xmlns:a16="http://schemas.microsoft.com/office/drawing/2014/main" id="{E1C44A7D-D1D7-3346-A219-2FD991B9BD2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60692" y="9776193"/>
            <a:ext cx="6548996" cy="1389021"/>
          </a:xfrm>
        </p:spPr>
        <p:txBody>
          <a:bodyPr anchor="t">
            <a:noAutofit/>
          </a:bodyPr>
          <a:lstStyle>
            <a:lvl1pPr marL="0" indent="0" algn="r">
              <a:lnSpc>
                <a:spcPct val="100000"/>
              </a:lnSpc>
              <a:buNone/>
              <a:defRPr sz="2400" i="0" spc="0">
                <a:solidFill>
                  <a:schemeClr val="tx1"/>
                </a:solidFill>
              </a:defRPr>
            </a:lvl1pPr>
            <a:lvl2pPr marL="635000" indent="0">
              <a:lnSpc>
                <a:spcPct val="100000"/>
              </a:lnSpc>
              <a:buNone/>
              <a:defRPr sz="2400" i="1" spc="0">
                <a:solidFill>
                  <a:schemeClr val="tx1"/>
                </a:solidFill>
              </a:defRPr>
            </a:lvl2pPr>
            <a:lvl3pPr marL="1270000" indent="0">
              <a:lnSpc>
                <a:spcPct val="100000"/>
              </a:lnSpc>
              <a:buNone/>
              <a:defRPr sz="2400" i="1" spc="0">
                <a:solidFill>
                  <a:schemeClr val="tx1"/>
                </a:solidFill>
              </a:defRPr>
            </a:lvl3pPr>
            <a:lvl4pPr marL="1905000" indent="0">
              <a:lnSpc>
                <a:spcPct val="100000"/>
              </a:lnSpc>
              <a:buNone/>
              <a:defRPr sz="2400" i="1" spc="0">
                <a:solidFill>
                  <a:schemeClr val="tx1"/>
                </a:solidFill>
              </a:defRPr>
            </a:lvl4pPr>
            <a:lvl5pPr marL="2540000" indent="0">
              <a:lnSpc>
                <a:spcPct val="100000"/>
              </a:lnSpc>
              <a:buNone/>
              <a:defRPr sz="2400" i="1" spc="0"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Tekst</a:t>
            </a:r>
          </a:p>
        </p:txBody>
      </p:sp>
      <p:sp>
        <p:nvSpPr>
          <p:cNvPr id="16" name="Pladsholder til tekst 9">
            <a:extLst>
              <a:ext uri="{FF2B5EF4-FFF2-40B4-BE49-F238E27FC236}">
                <a16:creationId xmlns:a16="http://schemas.microsoft.com/office/drawing/2014/main" id="{E62AFFDE-48D9-2A4D-B496-F373C1FEE06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653433" y="9776192"/>
            <a:ext cx="6548996" cy="1389021"/>
          </a:xfrm>
        </p:spPr>
        <p:txBody>
          <a:bodyPr anchor="t">
            <a:noAutofit/>
          </a:bodyPr>
          <a:lstStyle>
            <a:lvl1pPr marL="0" indent="0" algn="r">
              <a:lnSpc>
                <a:spcPct val="100000"/>
              </a:lnSpc>
              <a:buNone/>
              <a:defRPr sz="2400" i="0" spc="0">
                <a:solidFill>
                  <a:schemeClr val="bg1"/>
                </a:solidFill>
              </a:defRPr>
            </a:lvl1pPr>
            <a:lvl2pPr marL="635000" indent="0">
              <a:lnSpc>
                <a:spcPct val="100000"/>
              </a:lnSpc>
              <a:buNone/>
              <a:defRPr sz="2400" i="1" spc="0">
                <a:solidFill>
                  <a:schemeClr val="tx1"/>
                </a:solidFill>
              </a:defRPr>
            </a:lvl2pPr>
            <a:lvl3pPr marL="1270000" indent="0">
              <a:lnSpc>
                <a:spcPct val="100000"/>
              </a:lnSpc>
              <a:buNone/>
              <a:defRPr sz="2400" i="1" spc="0">
                <a:solidFill>
                  <a:schemeClr val="tx1"/>
                </a:solidFill>
              </a:defRPr>
            </a:lvl3pPr>
            <a:lvl4pPr marL="1905000" indent="0">
              <a:lnSpc>
                <a:spcPct val="100000"/>
              </a:lnSpc>
              <a:buNone/>
              <a:defRPr sz="2400" i="1" spc="0">
                <a:solidFill>
                  <a:schemeClr val="tx1"/>
                </a:solidFill>
              </a:defRPr>
            </a:lvl4pPr>
            <a:lvl5pPr marL="2540000" indent="0">
              <a:lnSpc>
                <a:spcPct val="100000"/>
              </a:lnSpc>
              <a:buNone/>
              <a:defRPr sz="2400" i="1" spc="0">
                <a:solidFill>
                  <a:schemeClr val="tx1"/>
                </a:solidFill>
              </a:defRPr>
            </a:lvl5pPr>
          </a:lstStyle>
          <a:p>
            <a:pPr lvl="0"/>
            <a:r>
              <a:rPr lang="da-DK" noProof="0" dirty="0"/>
              <a:t>Tekst</a:t>
            </a:r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FB7987DD-FE0C-C64F-84EA-7EBDF3D16AB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1388637" y="11872072"/>
            <a:ext cx="2157163" cy="1478056"/>
          </a:xfrm>
          <a:prstGeom prst="rect">
            <a:avLst/>
          </a:prstGeom>
        </p:spPr>
      </p:pic>
      <p:pic>
        <p:nvPicPr>
          <p:cNvPr id="12" name="Billede 11">
            <a:extLst>
              <a:ext uri="{FF2B5EF4-FFF2-40B4-BE49-F238E27FC236}">
                <a16:creationId xmlns:a16="http://schemas.microsoft.com/office/drawing/2014/main" id="{8A4E975A-1D33-46CD-ADE7-83949C52967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934639" y="1613256"/>
            <a:ext cx="1547391" cy="1181215"/>
          </a:xfrm>
          <a:prstGeom prst="rect">
            <a:avLst/>
          </a:prstGeom>
        </p:spPr>
      </p:pic>
      <p:pic>
        <p:nvPicPr>
          <p:cNvPr id="13" name="Billede 12">
            <a:extLst>
              <a:ext uri="{FF2B5EF4-FFF2-40B4-BE49-F238E27FC236}">
                <a16:creationId xmlns:a16="http://schemas.microsoft.com/office/drawing/2014/main" id="{3F8C83D4-1114-407B-BC85-F3964753AEE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72596" y="1613256"/>
            <a:ext cx="1663700" cy="127000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D3329870-E640-4857-B661-2654DB45175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1388637" y="11872072"/>
            <a:ext cx="2157163" cy="1478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64681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 citat inkl tekst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8B12C65F-DFF7-A34C-A544-6951E74CEC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34639" y="2036166"/>
            <a:ext cx="1547391" cy="1181215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2A4820CB-DDF5-0A4F-A393-ACAFC311D7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2596" y="3122016"/>
            <a:ext cx="1663700" cy="1270000"/>
          </a:xfrm>
          <a:prstGeom prst="rect">
            <a:avLst/>
          </a:prstGeom>
        </p:spPr>
      </p:pic>
      <p:sp>
        <p:nvSpPr>
          <p:cNvPr id="14" name="Pladsholder til tekst 9">
            <a:extLst>
              <a:ext uri="{FF2B5EF4-FFF2-40B4-BE49-F238E27FC236}">
                <a16:creationId xmlns:a16="http://schemas.microsoft.com/office/drawing/2014/main" id="{1955B6B8-6351-CA4D-99A6-041DE82D86B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009341" y="4014885"/>
            <a:ext cx="8193088" cy="6075362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buNone/>
              <a:defRPr sz="3600" i="1">
                <a:solidFill>
                  <a:schemeClr val="bg1"/>
                </a:solidFill>
              </a:defRPr>
            </a:lvl1pPr>
            <a:lvl2pPr marL="635000" indent="0">
              <a:lnSpc>
                <a:spcPct val="100000"/>
              </a:lnSpc>
              <a:buNone/>
              <a:defRPr sz="3600" i="1">
                <a:solidFill>
                  <a:schemeClr val="bg1"/>
                </a:solidFill>
              </a:defRPr>
            </a:lvl2pPr>
            <a:lvl3pPr marL="1270000" indent="0">
              <a:lnSpc>
                <a:spcPct val="100000"/>
              </a:lnSpc>
              <a:buNone/>
              <a:defRPr sz="3600" i="1">
                <a:solidFill>
                  <a:schemeClr val="bg1"/>
                </a:solidFill>
              </a:defRPr>
            </a:lvl3pPr>
            <a:lvl4pPr marL="1905000" indent="0">
              <a:lnSpc>
                <a:spcPct val="100000"/>
              </a:lnSpc>
              <a:buNone/>
              <a:defRPr sz="3600" i="1">
                <a:solidFill>
                  <a:schemeClr val="bg1"/>
                </a:solidFill>
              </a:defRPr>
            </a:lvl4pPr>
            <a:lvl5pPr marL="2540000" indent="0">
              <a:lnSpc>
                <a:spcPct val="100000"/>
              </a:lnSpc>
              <a:buNone/>
              <a:defRPr sz="3600" i="1"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/>
              <a:t>Tekst</a:t>
            </a:r>
          </a:p>
        </p:txBody>
      </p:sp>
      <p:sp>
        <p:nvSpPr>
          <p:cNvPr id="16" name="Pladsholder til tekst 9">
            <a:extLst>
              <a:ext uri="{FF2B5EF4-FFF2-40B4-BE49-F238E27FC236}">
                <a16:creationId xmlns:a16="http://schemas.microsoft.com/office/drawing/2014/main" id="{E62AFFDE-48D9-2A4D-B496-F373C1FEE06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653433" y="10090247"/>
            <a:ext cx="6548996" cy="1389021"/>
          </a:xfrm>
        </p:spPr>
        <p:txBody>
          <a:bodyPr anchor="t">
            <a:noAutofit/>
          </a:bodyPr>
          <a:lstStyle>
            <a:lvl1pPr marL="0" indent="0" algn="r">
              <a:lnSpc>
                <a:spcPct val="100000"/>
              </a:lnSpc>
              <a:buNone/>
              <a:defRPr sz="2400" i="0" spc="0">
                <a:solidFill>
                  <a:schemeClr val="bg1"/>
                </a:solidFill>
              </a:defRPr>
            </a:lvl1pPr>
            <a:lvl2pPr marL="635000" indent="0">
              <a:lnSpc>
                <a:spcPct val="100000"/>
              </a:lnSpc>
              <a:buNone/>
              <a:defRPr sz="2400" i="1" spc="0">
                <a:solidFill>
                  <a:schemeClr val="tx1"/>
                </a:solidFill>
              </a:defRPr>
            </a:lvl2pPr>
            <a:lvl3pPr marL="1270000" indent="0">
              <a:lnSpc>
                <a:spcPct val="100000"/>
              </a:lnSpc>
              <a:buNone/>
              <a:defRPr sz="2400" i="1" spc="0">
                <a:solidFill>
                  <a:schemeClr val="tx1"/>
                </a:solidFill>
              </a:defRPr>
            </a:lvl3pPr>
            <a:lvl4pPr marL="1905000" indent="0">
              <a:lnSpc>
                <a:spcPct val="100000"/>
              </a:lnSpc>
              <a:buNone/>
              <a:defRPr sz="2400" i="1" spc="0">
                <a:solidFill>
                  <a:schemeClr val="tx1"/>
                </a:solidFill>
              </a:defRPr>
            </a:lvl4pPr>
            <a:lvl5pPr marL="2540000" indent="0">
              <a:lnSpc>
                <a:spcPct val="100000"/>
              </a:lnSpc>
              <a:buNone/>
              <a:defRPr sz="2400" i="1" spc="0"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Tekst</a:t>
            </a:r>
          </a:p>
        </p:txBody>
      </p:sp>
      <p:sp>
        <p:nvSpPr>
          <p:cNvPr id="11" name="Pladsholder til tekst 2">
            <a:extLst>
              <a:ext uri="{FF2B5EF4-FFF2-40B4-BE49-F238E27FC236}">
                <a16:creationId xmlns:a16="http://schemas.microsoft.com/office/drawing/2014/main" id="{77B2E16E-59F3-5048-9CC5-40F4F2A301C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72597" y="5995736"/>
            <a:ext cx="10242717" cy="6323264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3600"/>
            </a:lvl1pPr>
            <a:lvl2pPr marL="635000" indent="0">
              <a:lnSpc>
                <a:spcPct val="100000"/>
              </a:lnSpc>
              <a:buFontTx/>
              <a:buNone/>
              <a:defRPr sz="3600"/>
            </a:lvl2pPr>
            <a:lvl3pPr marL="1270000" indent="0">
              <a:lnSpc>
                <a:spcPct val="100000"/>
              </a:lnSpc>
              <a:buFontTx/>
              <a:buNone/>
              <a:defRPr sz="3600"/>
            </a:lvl3pPr>
            <a:lvl4pPr marL="1905000" indent="0">
              <a:lnSpc>
                <a:spcPct val="100000"/>
              </a:lnSpc>
              <a:buFontTx/>
              <a:buNone/>
              <a:defRPr sz="3600"/>
            </a:lvl4pPr>
            <a:lvl5pPr marL="2540000" indent="0">
              <a:lnSpc>
                <a:spcPct val="100000"/>
              </a:lnSpc>
              <a:buFontTx/>
              <a:buNone/>
              <a:defRPr sz="3600"/>
            </a:lvl5pPr>
          </a:lstStyle>
          <a:p>
            <a:pPr lvl="0"/>
            <a:r>
              <a:rPr lang="da-DK" dirty="0"/>
              <a:t>Tekst</a:t>
            </a:r>
          </a:p>
        </p:txBody>
      </p:sp>
      <p:sp>
        <p:nvSpPr>
          <p:cNvPr id="12" name="Pladsholder til tekst 7">
            <a:extLst>
              <a:ext uri="{FF2B5EF4-FFF2-40B4-BE49-F238E27FC236}">
                <a16:creationId xmlns:a16="http://schemas.microsoft.com/office/drawing/2014/main" id="{E7CEB7D3-3554-274B-84D2-4109C2BC78C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72596" y="1397000"/>
            <a:ext cx="10242717" cy="4334794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7200" b="1" spc="-150">
                <a:latin typeface="+mj-lt"/>
              </a:defRPr>
            </a:lvl1pPr>
            <a:lvl2pPr marL="635000" indent="0">
              <a:buNone/>
              <a:defRPr sz="4600" b="1"/>
            </a:lvl2pPr>
            <a:lvl3pPr marL="1270000" indent="0">
              <a:buNone/>
              <a:defRPr sz="4600" b="1"/>
            </a:lvl3pPr>
            <a:lvl4pPr marL="1905000" indent="0">
              <a:buNone/>
              <a:defRPr sz="4600" b="1"/>
            </a:lvl4pPr>
            <a:lvl5pPr marL="2540000" indent="0">
              <a:buNone/>
              <a:defRPr sz="4600" b="1"/>
            </a:lvl5pPr>
          </a:lstStyle>
          <a:p>
            <a:pPr lvl="0"/>
            <a:r>
              <a:rPr lang="da-DK" dirty="0"/>
              <a:t>Overskrift</a:t>
            </a: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2645C317-1370-E445-AFAA-9E7F198801F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1388637" y="11872072"/>
            <a:ext cx="2157163" cy="1478056"/>
          </a:xfrm>
          <a:prstGeom prst="rect">
            <a:avLst/>
          </a:prstGeom>
        </p:spPr>
      </p:pic>
      <p:pic>
        <p:nvPicPr>
          <p:cNvPr id="9" name="Billede 8">
            <a:extLst>
              <a:ext uri="{FF2B5EF4-FFF2-40B4-BE49-F238E27FC236}">
                <a16:creationId xmlns:a16="http://schemas.microsoft.com/office/drawing/2014/main" id="{A601C22B-39EF-443A-A28D-19593B16A9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934639" y="2036166"/>
            <a:ext cx="1547391" cy="1181215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268C337C-CFAB-4EEE-9646-239D185677A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1388637" y="11872072"/>
            <a:ext cx="2157163" cy="1478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12438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 citat fuld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8B12C65F-DFF7-A34C-A544-6951E74CEC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1604" y="2056913"/>
            <a:ext cx="1897162" cy="1448216"/>
          </a:xfrm>
          <a:prstGeom prst="rect">
            <a:avLst/>
          </a:prstGeom>
        </p:spPr>
      </p:pic>
      <p:sp>
        <p:nvSpPr>
          <p:cNvPr id="14" name="Pladsholder til tekst 9">
            <a:extLst>
              <a:ext uri="{FF2B5EF4-FFF2-40B4-BE49-F238E27FC236}">
                <a16:creationId xmlns:a16="http://schemas.microsoft.com/office/drawing/2014/main" id="{1955B6B8-6351-CA4D-99A6-041DE82D86B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58766" y="3956409"/>
            <a:ext cx="15066467" cy="6075362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buNone/>
              <a:defRPr sz="3600" i="1">
                <a:solidFill>
                  <a:schemeClr val="bg1"/>
                </a:solidFill>
              </a:defRPr>
            </a:lvl1pPr>
            <a:lvl2pPr marL="635000" indent="0">
              <a:lnSpc>
                <a:spcPct val="100000"/>
              </a:lnSpc>
              <a:buNone/>
              <a:defRPr sz="3600" i="1">
                <a:solidFill>
                  <a:schemeClr val="bg1"/>
                </a:solidFill>
              </a:defRPr>
            </a:lvl2pPr>
            <a:lvl3pPr marL="1270000" indent="0">
              <a:lnSpc>
                <a:spcPct val="100000"/>
              </a:lnSpc>
              <a:buNone/>
              <a:defRPr sz="3600" i="1">
                <a:solidFill>
                  <a:schemeClr val="bg1"/>
                </a:solidFill>
              </a:defRPr>
            </a:lvl3pPr>
            <a:lvl4pPr marL="1905000" indent="0">
              <a:lnSpc>
                <a:spcPct val="100000"/>
              </a:lnSpc>
              <a:buNone/>
              <a:defRPr sz="3600" i="1">
                <a:solidFill>
                  <a:schemeClr val="bg1"/>
                </a:solidFill>
              </a:defRPr>
            </a:lvl4pPr>
            <a:lvl5pPr marL="2540000" indent="0">
              <a:lnSpc>
                <a:spcPct val="100000"/>
              </a:lnSpc>
              <a:buNone/>
              <a:defRPr sz="3600" i="1"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/>
              <a:t>Tekst</a:t>
            </a:r>
          </a:p>
        </p:txBody>
      </p:sp>
      <p:sp>
        <p:nvSpPr>
          <p:cNvPr id="16" name="Pladsholder til tekst 9">
            <a:extLst>
              <a:ext uri="{FF2B5EF4-FFF2-40B4-BE49-F238E27FC236}">
                <a16:creationId xmlns:a16="http://schemas.microsoft.com/office/drawing/2014/main" id="{E62AFFDE-48D9-2A4D-B496-F373C1FEE06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82126" y="10483051"/>
            <a:ext cx="12043107" cy="1389021"/>
          </a:xfrm>
        </p:spPr>
        <p:txBody>
          <a:bodyPr anchor="t">
            <a:noAutofit/>
          </a:bodyPr>
          <a:lstStyle>
            <a:lvl1pPr marL="0" indent="0" algn="r">
              <a:lnSpc>
                <a:spcPct val="100000"/>
              </a:lnSpc>
              <a:buNone/>
              <a:defRPr sz="2400" i="0" spc="0">
                <a:solidFill>
                  <a:schemeClr val="bg1"/>
                </a:solidFill>
              </a:defRPr>
            </a:lvl1pPr>
            <a:lvl2pPr marL="635000" indent="0">
              <a:lnSpc>
                <a:spcPct val="100000"/>
              </a:lnSpc>
              <a:buNone/>
              <a:defRPr sz="2400" i="1" spc="0">
                <a:solidFill>
                  <a:schemeClr val="tx1"/>
                </a:solidFill>
              </a:defRPr>
            </a:lvl2pPr>
            <a:lvl3pPr marL="1270000" indent="0">
              <a:lnSpc>
                <a:spcPct val="100000"/>
              </a:lnSpc>
              <a:buNone/>
              <a:defRPr sz="2400" i="1" spc="0">
                <a:solidFill>
                  <a:schemeClr val="tx1"/>
                </a:solidFill>
              </a:defRPr>
            </a:lvl3pPr>
            <a:lvl4pPr marL="1905000" indent="0">
              <a:lnSpc>
                <a:spcPct val="100000"/>
              </a:lnSpc>
              <a:buNone/>
              <a:defRPr sz="2400" i="1" spc="0">
                <a:solidFill>
                  <a:schemeClr val="tx1"/>
                </a:solidFill>
              </a:defRPr>
            </a:lvl4pPr>
            <a:lvl5pPr marL="2540000" indent="0">
              <a:lnSpc>
                <a:spcPct val="100000"/>
              </a:lnSpc>
              <a:buNone/>
              <a:defRPr sz="2400" i="1" spc="0"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Tekst</a:t>
            </a: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2645C317-1370-E445-AFAA-9E7F198801F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21388637" y="11872072"/>
            <a:ext cx="2157163" cy="1478056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1F5BB4A9-39F7-491E-8878-4BCB7B97203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61604" y="2056913"/>
            <a:ext cx="1897162" cy="1448216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423645C9-B701-464F-A6B5-680C5BB546C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21388637" y="11872072"/>
            <a:ext cx="2157163" cy="1478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425203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 citat inkl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DEBEAAF8-4580-D14E-81EB-745438C1B408}"/>
              </a:ext>
            </a:extLst>
          </p:cNvPr>
          <p:cNvSpPr/>
          <p:nvPr/>
        </p:nvSpPr>
        <p:spPr>
          <a:xfrm>
            <a:off x="0" y="0"/>
            <a:ext cx="11959031" cy="13716000"/>
          </a:xfrm>
          <a:prstGeom prst="rect">
            <a:avLst/>
          </a:prstGeom>
          <a:solidFill>
            <a:srgbClr val="BF1D30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a-DK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2A4820CB-DDF5-0A4F-A393-ACAFC311D7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2596" y="1918056"/>
            <a:ext cx="1663700" cy="1270000"/>
          </a:xfrm>
          <a:prstGeom prst="rect">
            <a:avLst/>
          </a:prstGeom>
        </p:spPr>
      </p:pic>
      <p:sp>
        <p:nvSpPr>
          <p:cNvPr id="10" name="Pladsholder til tekst 9">
            <a:extLst>
              <a:ext uri="{FF2B5EF4-FFF2-40B4-BE49-F238E27FC236}">
                <a16:creationId xmlns:a16="http://schemas.microsoft.com/office/drawing/2014/main" id="{EAE0C3AE-9D98-754E-953D-3A08E6C35D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97075" y="4005630"/>
            <a:ext cx="8193088" cy="6075362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buNone/>
              <a:defRPr sz="3600" i="1">
                <a:solidFill>
                  <a:schemeClr val="tx1"/>
                </a:solidFill>
              </a:defRPr>
            </a:lvl1pPr>
            <a:lvl2pPr marL="635000" indent="0">
              <a:lnSpc>
                <a:spcPct val="100000"/>
              </a:lnSpc>
              <a:buNone/>
              <a:defRPr sz="3600" i="1">
                <a:solidFill>
                  <a:schemeClr val="tx1"/>
                </a:solidFill>
              </a:defRPr>
            </a:lvl2pPr>
            <a:lvl3pPr marL="1270000" indent="0">
              <a:lnSpc>
                <a:spcPct val="100000"/>
              </a:lnSpc>
              <a:buNone/>
              <a:defRPr sz="3600" i="1">
                <a:solidFill>
                  <a:schemeClr val="tx1"/>
                </a:solidFill>
              </a:defRPr>
            </a:lvl3pPr>
            <a:lvl4pPr marL="1905000" indent="0">
              <a:lnSpc>
                <a:spcPct val="100000"/>
              </a:lnSpc>
              <a:buNone/>
              <a:defRPr sz="3600" i="1">
                <a:solidFill>
                  <a:schemeClr val="tx1"/>
                </a:solidFill>
              </a:defRPr>
            </a:lvl4pPr>
            <a:lvl5pPr marL="2540000" indent="0">
              <a:lnSpc>
                <a:spcPct val="100000"/>
              </a:lnSpc>
              <a:buNone/>
              <a:defRPr sz="3600" i="1">
                <a:solidFill>
                  <a:schemeClr val="tx1"/>
                </a:solidFill>
              </a:defRPr>
            </a:lvl5pPr>
          </a:lstStyle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15" name="Pladsholder til tekst 9">
            <a:extLst>
              <a:ext uri="{FF2B5EF4-FFF2-40B4-BE49-F238E27FC236}">
                <a16:creationId xmlns:a16="http://schemas.microsoft.com/office/drawing/2014/main" id="{E1C44A7D-D1D7-3346-A219-2FD991B9BD2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660692" y="10080993"/>
            <a:ext cx="6548996" cy="1389021"/>
          </a:xfrm>
        </p:spPr>
        <p:txBody>
          <a:bodyPr anchor="t">
            <a:noAutofit/>
          </a:bodyPr>
          <a:lstStyle>
            <a:lvl1pPr marL="0" indent="0" algn="r">
              <a:lnSpc>
                <a:spcPct val="100000"/>
              </a:lnSpc>
              <a:buNone/>
              <a:defRPr sz="2400" i="0" spc="0">
                <a:solidFill>
                  <a:schemeClr val="tx1"/>
                </a:solidFill>
              </a:defRPr>
            </a:lvl1pPr>
            <a:lvl2pPr marL="635000" indent="0">
              <a:lnSpc>
                <a:spcPct val="100000"/>
              </a:lnSpc>
              <a:buNone/>
              <a:defRPr sz="2400" i="1" spc="0">
                <a:solidFill>
                  <a:schemeClr val="tx1"/>
                </a:solidFill>
              </a:defRPr>
            </a:lvl2pPr>
            <a:lvl3pPr marL="1270000" indent="0">
              <a:lnSpc>
                <a:spcPct val="100000"/>
              </a:lnSpc>
              <a:buNone/>
              <a:defRPr sz="2400" i="1" spc="0">
                <a:solidFill>
                  <a:schemeClr val="tx1"/>
                </a:solidFill>
              </a:defRPr>
            </a:lvl3pPr>
            <a:lvl4pPr marL="1905000" indent="0">
              <a:lnSpc>
                <a:spcPct val="100000"/>
              </a:lnSpc>
              <a:buNone/>
              <a:defRPr sz="2400" i="1" spc="0">
                <a:solidFill>
                  <a:schemeClr val="tx1"/>
                </a:solidFill>
              </a:defRPr>
            </a:lvl4pPr>
            <a:lvl5pPr marL="2540000" indent="0">
              <a:lnSpc>
                <a:spcPct val="100000"/>
              </a:lnSpc>
              <a:buNone/>
              <a:defRPr sz="2400" i="1" spc="0">
                <a:solidFill>
                  <a:schemeClr val="tx1"/>
                </a:solidFill>
              </a:defRPr>
            </a:lvl5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11" name="Pladsholder til tekst 2">
            <a:extLst>
              <a:ext uri="{FF2B5EF4-FFF2-40B4-BE49-F238E27FC236}">
                <a16:creationId xmlns:a16="http://schemas.microsoft.com/office/drawing/2014/main" id="{809C92F7-76CE-0B4D-A7E8-FF7F7D40235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331627" y="5863147"/>
            <a:ext cx="9612511" cy="6008925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3600"/>
            </a:lvl1pPr>
            <a:lvl2pPr marL="635000" indent="0">
              <a:lnSpc>
                <a:spcPct val="100000"/>
              </a:lnSpc>
              <a:buFontTx/>
              <a:buNone/>
              <a:defRPr sz="3600"/>
            </a:lvl2pPr>
            <a:lvl3pPr marL="1270000" indent="0">
              <a:lnSpc>
                <a:spcPct val="100000"/>
              </a:lnSpc>
              <a:buFontTx/>
              <a:buNone/>
              <a:defRPr sz="3600"/>
            </a:lvl3pPr>
            <a:lvl4pPr marL="1905000" indent="0">
              <a:lnSpc>
                <a:spcPct val="100000"/>
              </a:lnSpc>
              <a:buFontTx/>
              <a:buNone/>
              <a:defRPr sz="3600"/>
            </a:lvl4pPr>
            <a:lvl5pPr marL="2540000" indent="0">
              <a:lnSpc>
                <a:spcPct val="100000"/>
              </a:lnSpc>
              <a:buFontTx/>
              <a:buNone/>
              <a:defRPr sz="3600"/>
            </a:lvl5pPr>
          </a:lstStyle>
          <a:p>
            <a:pPr lvl="0"/>
            <a:r>
              <a:rPr lang="da-DK" dirty="0"/>
              <a:t>Tekst</a:t>
            </a:r>
          </a:p>
        </p:txBody>
      </p:sp>
      <p:sp>
        <p:nvSpPr>
          <p:cNvPr id="12" name="Pladsholder til tekst 7">
            <a:extLst>
              <a:ext uri="{FF2B5EF4-FFF2-40B4-BE49-F238E27FC236}">
                <a16:creationId xmlns:a16="http://schemas.microsoft.com/office/drawing/2014/main" id="{FE8FE282-C685-AC4F-81C1-BAC03297A94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331626" y="1349989"/>
            <a:ext cx="9612511" cy="4344153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7200" b="1" spc="-150">
                <a:latin typeface="+mj-lt"/>
              </a:defRPr>
            </a:lvl1pPr>
            <a:lvl2pPr marL="635000" indent="0">
              <a:buNone/>
              <a:defRPr sz="4600" b="1"/>
            </a:lvl2pPr>
            <a:lvl3pPr marL="1270000" indent="0">
              <a:buNone/>
              <a:defRPr sz="4600" b="1"/>
            </a:lvl3pPr>
            <a:lvl4pPr marL="1905000" indent="0">
              <a:buNone/>
              <a:defRPr sz="4600" b="1"/>
            </a:lvl4pPr>
            <a:lvl5pPr marL="2540000" indent="0">
              <a:buNone/>
              <a:defRPr sz="4600" b="1"/>
            </a:lvl5pPr>
          </a:lstStyle>
          <a:p>
            <a:pPr lvl="0"/>
            <a:r>
              <a:rPr lang="da-DK" dirty="0"/>
              <a:t>Overskrift</a:t>
            </a: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C5827F75-33EF-B449-A845-9F6B0DBAC8C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21388637" y="11872072"/>
            <a:ext cx="2157163" cy="1478056"/>
          </a:xfrm>
          <a:prstGeom prst="rect">
            <a:avLst/>
          </a:prstGeom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id="{57C3A654-7A29-4F79-A83F-BFA98B63C322}"/>
              </a:ext>
            </a:extLst>
          </p:cNvPr>
          <p:cNvSpPr/>
          <p:nvPr userDrawn="1"/>
        </p:nvSpPr>
        <p:spPr>
          <a:xfrm>
            <a:off x="0" y="0"/>
            <a:ext cx="11959031" cy="13716000"/>
          </a:xfrm>
          <a:prstGeom prst="rect">
            <a:avLst/>
          </a:prstGeom>
          <a:solidFill>
            <a:srgbClr val="BF1D30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a-DK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13" name="Billede 12">
            <a:extLst>
              <a:ext uri="{FF2B5EF4-FFF2-40B4-BE49-F238E27FC236}">
                <a16:creationId xmlns:a16="http://schemas.microsoft.com/office/drawing/2014/main" id="{EC4756BF-C93F-41F4-B97F-8F984FEBB2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72596" y="1918056"/>
            <a:ext cx="1663700" cy="1270000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E2C079A0-BF73-449D-88BB-79A84D53038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21388637" y="11872072"/>
            <a:ext cx="2157163" cy="1478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817791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 inkl.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DEBEAAF8-4580-D14E-81EB-745438C1B408}"/>
              </a:ext>
            </a:extLst>
          </p:cNvPr>
          <p:cNvSpPr/>
          <p:nvPr/>
        </p:nvSpPr>
        <p:spPr>
          <a:xfrm>
            <a:off x="-1" y="0"/>
            <a:ext cx="11959031" cy="7239000"/>
          </a:xfrm>
          <a:prstGeom prst="rect">
            <a:avLst/>
          </a:prstGeom>
          <a:solidFill>
            <a:srgbClr val="BF1D30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a-DK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2A4820CB-DDF5-0A4F-A393-ACAFC311D7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863" y="924673"/>
            <a:ext cx="1114328" cy="850632"/>
          </a:xfrm>
          <a:prstGeom prst="rect">
            <a:avLst/>
          </a:prstGeom>
        </p:spPr>
      </p:pic>
      <p:sp>
        <p:nvSpPr>
          <p:cNvPr id="10" name="Pladsholder til tekst 9">
            <a:extLst>
              <a:ext uri="{FF2B5EF4-FFF2-40B4-BE49-F238E27FC236}">
                <a16:creationId xmlns:a16="http://schemas.microsoft.com/office/drawing/2014/main" id="{EAE0C3AE-9D98-754E-953D-3A08E6C35D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396686" y="1775305"/>
            <a:ext cx="8193088" cy="3644850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buNone/>
              <a:defRPr sz="3600" i="1">
                <a:solidFill>
                  <a:schemeClr val="tx1"/>
                </a:solidFill>
              </a:defRPr>
            </a:lvl1pPr>
            <a:lvl2pPr marL="635000" indent="0">
              <a:lnSpc>
                <a:spcPct val="100000"/>
              </a:lnSpc>
              <a:buNone/>
              <a:defRPr sz="3600" i="1">
                <a:solidFill>
                  <a:schemeClr val="tx1"/>
                </a:solidFill>
              </a:defRPr>
            </a:lvl2pPr>
            <a:lvl3pPr marL="1270000" indent="0">
              <a:lnSpc>
                <a:spcPct val="100000"/>
              </a:lnSpc>
              <a:buNone/>
              <a:defRPr sz="3600" i="1">
                <a:solidFill>
                  <a:schemeClr val="tx1"/>
                </a:solidFill>
              </a:defRPr>
            </a:lvl3pPr>
            <a:lvl4pPr marL="1905000" indent="0">
              <a:lnSpc>
                <a:spcPct val="100000"/>
              </a:lnSpc>
              <a:buNone/>
              <a:defRPr sz="3600" i="1">
                <a:solidFill>
                  <a:schemeClr val="tx1"/>
                </a:solidFill>
              </a:defRPr>
            </a:lvl4pPr>
            <a:lvl5pPr marL="2540000" indent="0">
              <a:lnSpc>
                <a:spcPct val="100000"/>
              </a:lnSpc>
              <a:buNone/>
              <a:defRPr sz="3600" i="1">
                <a:solidFill>
                  <a:schemeClr val="tx1"/>
                </a:solidFill>
              </a:defRPr>
            </a:lvl5pPr>
          </a:lstStyle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</p:txBody>
      </p:sp>
      <p:sp>
        <p:nvSpPr>
          <p:cNvPr id="15" name="Pladsholder til tekst 9">
            <a:extLst>
              <a:ext uri="{FF2B5EF4-FFF2-40B4-BE49-F238E27FC236}">
                <a16:creationId xmlns:a16="http://schemas.microsoft.com/office/drawing/2014/main" id="{E1C44A7D-D1D7-3346-A219-2FD991B9BD2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040778" y="5420155"/>
            <a:ext cx="6548996" cy="1389021"/>
          </a:xfrm>
        </p:spPr>
        <p:txBody>
          <a:bodyPr anchor="t">
            <a:noAutofit/>
          </a:bodyPr>
          <a:lstStyle>
            <a:lvl1pPr marL="0" indent="0" algn="r">
              <a:lnSpc>
                <a:spcPct val="100000"/>
              </a:lnSpc>
              <a:buNone/>
              <a:defRPr sz="2400" i="0" spc="0">
                <a:solidFill>
                  <a:schemeClr val="tx1"/>
                </a:solidFill>
              </a:defRPr>
            </a:lvl1pPr>
            <a:lvl2pPr marL="635000" indent="0">
              <a:lnSpc>
                <a:spcPct val="100000"/>
              </a:lnSpc>
              <a:buNone/>
              <a:defRPr sz="2400" i="1" spc="0">
                <a:solidFill>
                  <a:schemeClr val="tx1"/>
                </a:solidFill>
              </a:defRPr>
            </a:lvl2pPr>
            <a:lvl3pPr marL="1270000" indent="0">
              <a:lnSpc>
                <a:spcPct val="100000"/>
              </a:lnSpc>
              <a:buNone/>
              <a:defRPr sz="2400" i="1" spc="0">
                <a:solidFill>
                  <a:schemeClr val="tx1"/>
                </a:solidFill>
              </a:defRPr>
            </a:lvl3pPr>
            <a:lvl4pPr marL="1905000" indent="0">
              <a:lnSpc>
                <a:spcPct val="100000"/>
              </a:lnSpc>
              <a:buNone/>
              <a:defRPr sz="2400" i="1" spc="0">
                <a:solidFill>
                  <a:schemeClr val="tx1"/>
                </a:solidFill>
              </a:defRPr>
            </a:lvl4pPr>
            <a:lvl5pPr marL="2540000" indent="0">
              <a:lnSpc>
                <a:spcPct val="100000"/>
              </a:lnSpc>
              <a:buNone/>
              <a:defRPr sz="2400" i="1" spc="0">
                <a:solidFill>
                  <a:schemeClr val="tx1"/>
                </a:solidFill>
              </a:defRPr>
            </a:lvl5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11" name="Pladsholder til tekst 2">
            <a:extLst>
              <a:ext uri="{FF2B5EF4-FFF2-40B4-BE49-F238E27FC236}">
                <a16:creationId xmlns:a16="http://schemas.microsoft.com/office/drawing/2014/main" id="{809C92F7-76CE-0B4D-A7E8-FF7F7D40235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396687" y="8021860"/>
            <a:ext cx="19868880" cy="3918836"/>
          </a:xfrm>
        </p:spPr>
        <p:txBody>
          <a:bodyPr anchor="t">
            <a:noAutofit/>
          </a:bodyPr>
          <a:lstStyle>
            <a:lvl1pPr marL="0" indent="0">
              <a:buFontTx/>
              <a:buNone/>
              <a:defRPr sz="3600"/>
            </a:lvl1pPr>
            <a:lvl2pPr marL="635000" indent="0">
              <a:buFontTx/>
              <a:buNone/>
              <a:defRPr sz="3600"/>
            </a:lvl2pPr>
            <a:lvl3pPr marL="1270000" indent="0">
              <a:buFontTx/>
              <a:buNone/>
              <a:defRPr sz="3600"/>
            </a:lvl3pPr>
            <a:lvl4pPr marL="1905000" indent="0">
              <a:buFontTx/>
              <a:buNone/>
              <a:defRPr sz="3600"/>
            </a:lvl4pPr>
            <a:lvl5pPr marL="2540000" indent="0">
              <a:buFontTx/>
              <a:buNone/>
              <a:defRPr sz="3600"/>
            </a:lvl5pPr>
          </a:lstStyle>
          <a:p>
            <a:pPr lvl="0"/>
            <a:r>
              <a:rPr lang="da-DK" dirty="0"/>
              <a:t>Tekst</a:t>
            </a:r>
          </a:p>
        </p:txBody>
      </p:sp>
      <p:sp>
        <p:nvSpPr>
          <p:cNvPr id="4" name="Pladsholder til billede 3">
            <a:extLst>
              <a:ext uri="{FF2B5EF4-FFF2-40B4-BE49-F238E27FC236}">
                <a16:creationId xmlns:a16="http://schemas.microsoft.com/office/drawing/2014/main" id="{29C249C9-13A6-A94B-B473-79E3DE353AA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1958638" y="0"/>
            <a:ext cx="12425362" cy="7239000"/>
          </a:xfrm>
          <a:solidFill>
            <a:schemeClr val="tx2">
              <a:lumMod val="10000"/>
              <a:lumOff val="90000"/>
            </a:schemeClr>
          </a:solidFill>
        </p:spPr>
        <p:txBody>
          <a:bodyPr anchor="t" anchorCtr="0"/>
          <a:lstStyle>
            <a:lvl1pPr marL="0" indent="0">
              <a:buFontTx/>
              <a:buNone/>
              <a:defRPr/>
            </a:lvl1pPr>
          </a:lstStyle>
          <a:p>
            <a:r>
              <a:rPr lang="da-DK" dirty="0"/>
              <a:t>Billede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42F4060F-C113-F044-B8B0-C000857401B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21388637" y="11872072"/>
            <a:ext cx="2157163" cy="1478056"/>
          </a:xfrm>
          <a:prstGeom prst="rect">
            <a:avLst/>
          </a:prstGeom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id="{1ADE350E-F45F-4746-ADF9-614D87154149}"/>
              </a:ext>
            </a:extLst>
          </p:cNvPr>
          <p:cNvSpPr/>
          <p:nvPr userDrawn="1"/>
        </p:nvSpPr>
        <p:spPr>
          <a:xfrm>
            <a:off x="-1" y="0"/>
            <a:ext cx="11959031" cy="7239000"/>
          </a:xfrm>
          <a:prstGeom prst="rect">
            <a:avLst/>
          </a:prstGeom>
          <a:solidFill>
            <a:srgbClr val="BF1D30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a-DK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45601FB5-978F-4227-B300-0F204951B9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8863" y="924673"/>
            <a:ext cx="1114328" cy="850632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96875C5C-B9F4-42EE-AF1F-982FDB36048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21388637" y="11872072"/>
            <a:ext cx="2157163" cy="1478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740861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undbillede inkl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Shape 363"/>
          <p:cNvSpPr>
            <a:spLocks noGrp="1"/>
          </p:cNvSpPr>
          <p:nvPr>
            <p:ph type="pic" sz="half" idx="13" hasCustomPrompt="1"/>
          </p:nvPr>
        </p:nvSpPr>
        <p:spPr>
          <a:xfrm>
            <a:off x="-1" y="9148384"/>
            <a:ext cx="24384199" cy="4567617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lIns="91439" tIns="45719" rIns="91439" bIns="45719" anchor="t">
            <a:noAutofit/>
          </a:bodyPr>
          <a:lstStyle>
            <a:lvl1pPr marL="0" marR="0" indent="0" algn="l" defTabSz="825500" eaLnBrk="1" fontAlgn="auto" latinLnBrk="0" hangingPunct="1">
              <a:lnSpc>
                <a:spcPct val="120000"/>
              </a:lnSpc>
              <a:spcBef>
                <a:spcPts val="520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b="0" i="0">
                <a:latin typeface="Inter" panose="020B0502030000000004" pitchFamily="34" charset="0"/>
                <a:ea typeface="Inter" panose="020B0502030000000004" pitchFamily="34" charset="0"/>
              </a:defRPr>
            </a:lvl1pPr>
          </a:lstStyle>
          <a:p>
            <a:r>
              <a:rPr lang="da-DK" noProof="0" dirty="0"/>
              <a:t>Billede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CF7E11F-8BBD-8B41-8B62-7874A92A0F7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0786975" y="7371541"/>
            <a:ext cx="2157163" cy="1478056"/>
          </a:xfrm>
          <a:prstGeom prst="rect">
            <a:avLst/>
          </a:prstGeom>
        </p:spPr>
      </p:pic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A1911D3D-DDBD-C94F-9AA3-4432C9E16FF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192000" y="0"/>
            <a:ext cx="10752138" cy="7615989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3600"/>
            </a:lvl1pPr>
            <a:lvl2pPr marL="635000" indent="0">
              <a:lnSpc>
                <a:spcPct val="100000"/>
              </a:lnSpc>
              <a:buFontTx/>
              <a:buNone/>
              <a:defRPr sz="3600"/>
            </a:lvl2pPr>
            <a:lvl3pPr marL="1270000" indent="0">
              <a:lnSpc>
                <a:spcPct val="100000"/>
              </a:lnSpc>
              <a:buFontTx/>
              <a:buNone/>
              <a:defRPr sz="3600"/>
            </a:lvl3pPr>
            <a:lvl4pPr marL="1905000" indent="0">
              <a:lnSpc>
                <a:spcPct val="100000"/>
              </a:lnSpc>
              <a:buFontTx/>
              <a:buNone/>
              <a:defRPr sz="3600"/>
            </a:lvl4pPr>
            <a:lvl5pPr marL="2540000" indent="0">
              <a:lnSpc>
                <a:spcPct val="100000"/>
              </a:lnSpc>
              <a:buFontTx/>
              <a:buNone/>
              <a:defRPr sz="3600"/>
            </a:lvl5pPr>
          </a:lstStyle>
          <a:p>
            <a:pPr lvl="0"/>
            <a:r>
              <a:rPr lang="da-DK" dirty="0"/>
              <a:t>Tekst</a:t>
            </a:r>
          </a:p>
        </p:txBody>
      </p:sp>
      <p:sp>
        <p:nvSpPr>
          <p:cNvPr id="8" name="Pladsholder til tekst 7">
            <a:extLst>
              <a:ext uri="{FF2B5EF4-FFF2-40B4-BE49-F238E27FC236}">
                <a16:creationId xmlns:a16="http://schemas.microsoft.com/office/drawing/2014/main" id="{0C1AE130-65CC-A94E-B37E-44ADE807144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81174" y="0"/>
            <a:ext cx="8342539" cy="7615989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buNone/>
              <a:defRPr sz="7200" b="1" spc="-150">
                <a:latin typeface="+mj-lt"/>
              </a:defRPr>
            </a:lvl1pPr>
            <a:lvl2pPr marL="635000" indent="0">
              <a:buNone/>
              <a:defRPr sz="4600" b="1"/>
            </a:lvl2pPr>
            <a:lvl3pPr marL="1270000" indent="0">
              <a:buNone/>
              <a:defRPr sz="4600" b="1"/>
            </a:lvl3pPr>
            <a:lvl4pPr marL="1905000" indent="0">
              <a:buNone/>
              <a:defRPr sz="4600" b="1"/>
            </a:lvl4pPr>
            <a:lvl5pPr marL="2540000" indent="0">
              <a:buNone/>
              <a:defRPr sz="4600" b="1"/>
            </a:lvl5pPr>
          </a:lstStyle>
          <a:p>
            <a:pPr lvl="0"/>
            <a:r>
              <a:rPr lang="da-DK" dirty="0"/>
              <a:t>Overskrift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F12C3611-314D-490F-B0ED-D18F39CCEFB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0786975" y="7371541"/>
            <a:ext cx="2157163" cy="1478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574503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 x logo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A1911D3D-DDBD-C94F-9AA3-4432C9E16FF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574463" y="1528011"/>
            <a:ext cx="11587422" cy="4567618"/>
          </a:xfrm>
        </p:spPr>
        <p:txBody>
          <a:bodyPr numCol="1" anchor="t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3600"/>
            </a:lvl1pPr>
            <a:lvl2pPr marL="635000" indent="0">
              <a:lnSpc>
                <a:spcPct val="100000"/>
              </a:lnSpc>
              <a:buFontTx/>
              <a:buNone/>
              <a:defRPr sz="3600"/>
            </a:lvl2pPr>
            <a:lvl3pPr marL="1270000" indent="0">
              <a:lnSpc>
                <a:spcPct val="100000"/>
              </a:lnSpc>
              <a:buFontTx/>
              <a:buNone/>
              <a:defRPr sz="3600"/>
            </a:lvl3pPr>
            <a:lvl4pPr marL="1905000" indent="0">
              <a:buFontTx/>
              <a:buNone/>
              <a:defRPr sz="3600"/>
            </a:lvl4pPr>
            <a:lvl5pPr marL="2540000" indent="0">
              <a:buFontTx/>
              <a:buNone/>
              <a:defRPr sz="3600"/>
            </a:lvl5pPr>
          </a:lstStyle>
          <a:p>
            <a:pPr lvl="0"/>
            <a:r>
              <a:rPr lang="da-DK" dirty="0"/>
              <a:t>Tekst</a:t>
            </a:r>
          </a:p>
        </p:txBody>
      </p:sp>
      <p:sp>
        <p:nvSpPr>
          <p:cNvPr id="8" name="Pladsholder til tekst 7">
            <a:extLst>
              <a:ext uri="{FF2B5EF4-FFF2-40B4-BE49-F238E27FC236}">
                <a16:creationId xmlns:a16="http://schemas.microsoft.com/office/drawing/2014/main" id="{0C1AE130-65CC-A94E-B37E-44ADE807144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81175" y="1528010"/>
            <a:ext cx="8324850" cy="4567618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7200" b="1" spc="-150">
                <a:latin typeface="+mj-lt"/>
              </a:defRPr>
            </a:lvl1pPr>
            <a:lvl2pPr marL="635000" indent="0">
              <a:buNone/>
              <a:defRPr sz="4600" b="1"/>
            </a:lvl2pPr>
            <a:lvl3pPr marL="1270000" indent="0">
              <a:buNone/>
              <a:defRPr sz="4600" b="1"/>
            </a:lvl3pPr>
            <a:lvl4pPr marL="1905000" indent="0">
              <a:buNone/>
              <a:defRPr sz="4600" b="1"/>
            </a:lvl4pPr>
            <a:lvl5pPr marL="2540000" indent="0">
              <a:buNone/>
              <a:defRPr sz="4600" b="1"/>
            </a:lvl5pPr>
          </a:lstStyle>
          <a:p>
            <a:pPr lvl="0"/>
            <a:r>
              <a:rPr lang="da-DK" dirty="0"/>
              <a:t>Overskrift</a:t>
            </a:r>
          </a:p>
        </p:txBody>
      </p:sp>
      <p:sp>
        <p:nvSpPr>
          <p:cNvPr id="4" name="Pladsholder til billede 3">
            <a:extLst>
              <a:ext uri="{FF2B5EF4-FFF2-40B4-BE49-F238E27FC236}">
                <a16:creationId xmlns:a16="http://schemas.microsoft.com/office/drawing/2014/main" id="{34049D45-D6C1-9C41-8791-43334836661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781175" y="7237318"/>
            <a:ext cx="3870325" cy="3080162"/>
          </a:xfrm>
        </p:spPr>
        <p:txBody>
          <a:bodyPr anchor="t" anchorCtr="0"/>
          <a:lstStyle>
            <a:lvl1pPr marL="0" indent="0">
              <a:buFontTx/>
              <a:buNone/>
              <a:defRPr/>
            </a:lvl1pPr>
          </a:lstStyle>
          <a:p>
            <a:r>
              <a:rPr lang="da-DK" noProof="0" dirty="0"/>
              <a:t>Logo</a:t>
            </a:r>
          </a:p>
        </p:txBody>
      </p:sp>
      <p:sp>
        <p:nvSpPr>
          <p:cNvPr id="10" name="Pladsholder til billede 3">
            <a:extLst>
              <a:ext uri="{FF2B5EF4-FFF2-40B4-BE49-F238E27FC236}">
                <a16:creationId xmlns:a16="http://schemas.microsoft.com/office/drawing/2014/main" id="{61289691-A219-2942-B2B2-B96322C82A49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617970" y="7237319"/>
            <a:ext cx="3870325" cy="3080162"/>
          </a:xfrm>
        </p:spPr>
        <p:txBody>
          <a:bodyPr anchor="t" anchorCtr="0"/>
          <a:lstStyle>
            <a:lvl1pPr marL="0" indent="0">
              <a:buFontTx/>
              <a:buNone/>
              <a:defRPr/>
            </a:lvl1pPr>
          </a:lstStyle>
          <a:p>
            <a:r>
              <a:rPr lang="da-DK" noProof="0" dirty="0"/>
              <a:t>Logo</a:t>
            </a:r>
          </a:p>
        </p:txBody>
      </p:sp>
      <p:sp>
        <p:nvSpPr>
          <p:cNvPr id="11" name="Pladsholder til billede 3">
            <a:extLst>
              <a:ext uri="{FF2B5EF4-FFF2-40B4-BE49-F238E27FC236}">
                <a16:creationId xmlns:a16="http://schemas.microsoft.com/office/drawing/2014/main" id="{13A1039C-C693-9846-8ADC-41BDF687913E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3454765" y="7237319"/>
            <a:ext cx="3870325" cy="3080162"/>
          </a:xfrm>
        </p:spPr>
        <p:txBody>
          <a:bodyPr anchor="t" anchorCtr="0"/>
          <a:lstStyle>
            <a:lvl1pPr marL="0" indent="0">
              <a:buFontTx/>
              <a:buNone/>
              <a:defRPr/>
            </a:lvl1pPr>
          </a:lstStyle>
          <a:p>
            <a:r>
              <a:rPr lang="da-DK" noProof="0" dirty="0"/>
              <a:t>Logo</a:t>
            </a:r>
          </a:p>
        </p:txBody>
      </p:sp>
      <p:sp>
        <p:nvSpPr>
          <p:cNvPr id="12" name="Pladsholder til billede 3">
            <a:extLst>
              <a:ext uri="{FF2B5EF4-FFF2-40B4-BE49-F238E27FC236}">
                <a16:creationId xmlns:a16="http://schemas.microsoft.com/office/drawing/2014/main" id="{9F73B865-7BC6-2441-8568-C365A38BD9B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19291560" y="7237318"/>
            <a:ext cx="3870325" cy="3080162"/>
          </a:xfrm>
        </p:spPr>
        <p:txBody>
          <a:bodyPr anchor="t" anchorCtr="0"/>
          <a:lstStyle>
            <a:lvl1pPr marL="0" indent="0">
              <a:buFontTx/>
              <a:buNone/>
              <a:defRPr/>
            </a:lvl1pPr>
          </a:lstStyle>
          <a:p>
            <a:r>
              <a:rPr lang="da-DK" noProof="0" dirty="0"/>
              <a:t>Logo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E4D993BB-0B92-C741-BEE4-4E02CA1E45D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1388637" y="11872072"/>
            <a:ext cx="2157163" cy="1478056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E8BFFB5D-0A7C-4636-9369-2D4DA42872E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1388637" y="11872072"/>
            <a:ext cx="2157163" cy="1478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130223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opbillede inkl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Shape 363"/>
          <p:cNvSpPr>
            <a:spLocks noGrp="1"/>
          </p:cNvSpPr>
          <p:nvPr>
            <p:ph type="pic" sz="half" idx="13" hasCustomPrompt="1"/>
          </p:nvPr>
        </p:nvSpPr>
        <p:spPr>
          <a:xfrm>
            <a:off x="-1" y="-35262"/>
            <a:ext cx="24384199" cy="4567617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lIns="91439" tIns="45719" rIns="91439" bIns="45719" anchor="t">
            <a:noAutofit/>
          </a:bodyPr>
          <a:lstStyle>
            <a:lvl1pPr marL="0" marR="0" indent="0" algn="l" defTabSz="825500" eaLnBrk="1" fontAlgn="auto" latinLnBrk="0" hangingPunct="1">
              <a:lnSpc>
                <a:spcPct val="120000"/>
              </a:lnSpc>
              <a:spcBef>
                <a:spcPts val="520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b="0" i="0">
                <a:latin typeface="Inter" panose="020B0502030000000004" pitchFamily="34" charset="0"/>
                <a:ea typeface="Inter" panose="020B0502030000000004" pitchFamily="34" charset="0"/>
              </a:defRPr>
            </a:lvl1pPr>
          </a:lstStyle>
          <a:p>
            <a:r>
              <a:rPr lang="da-DK" noProof="0" dirty="0"/>
              <a:t>Billede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A1911D3D-DDBD-C94F-9AA3-4432C9E16FF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574463" y="5762688"/>
            <a:ext cx="11194097" cy="6087979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3600"/>
            </a:lvl1pPr>
            <a:lvl2pPr marL="635000" indent="0">
              <a:lnSpc>
                <a:spcPct val="100000"/>
              </a:lnSpc>
              <a:buFontTx/>
              <a:buNone/>
              <a:defRPr sz="3600"/>
            </a:lvl2pPr>
            <a:lvl3pPr marL="1270000" indent="0">
              <a:lnSpc>
                <a:spcPct val="100000"/>
              </a:lnSpc>
              <a:buFontTx/>
              <a:buNone/>
              <a:defRPr sz="3600"/>
            </a:lvl3pPr>
            <a:lvl4pPr marL="1905000" indent="0">
              <a:lnSpc>
                <a:spcPct val="100000"/>
              </a:lnSpc>
              <a:buFontTx/>
              <a:buNone/>
              <a:defRPr sz="3600"/>
            </a:lvl4pPr>
            <a:lvl5pPr marL="2540000" indent="0">
              <a:lnSpc>
                <a:spcPct val="100000"/>
              </a:lnSpc>
              <a:buFontTx/>
              <a:buNone/>
              <a:defRPr sz="3600"/>
            </a:lvl5pPr>
          </a:lstStyle>
          <a:p>
            <a:pPr lvl="0"/>
            <a:r>
              <a:rPr lang="da-DK" dirty="0"/>
              <a:t>Tekst</a:t>
            </a:r>
          </a:p>
        </p:txBody>
      </p:sp>
      <p:sp>
        <p:nvSpPr>
          <p:cNvPr id="8" name="Pladsholder til tekst 7">
            <a:extLst>
              <a:ext uri="{FF2B5EF4-FFF2-40B4-BE49-F238E27FC236}">
                <a16:creationId xmlns:a16="http://schemas.microsoft.com/office/drawing/2014/main" id="{0C1AE130-65CC-A94E-B37E-44ADE807144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81175" y="5762688"/>
            <a:ext cx="8324850" cy="6087979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7200" b="1" spc="-150">
                <a:latin typeface="+mj-lt"/>
              </a:defRPr>
            </a:lvl1pPr>
            <a:lvl2pPr marL="635000" indent="0">
              <a:buNone/>
              <a:defRPr sz="4600" b="1"/>
            </a:lvl2pPr>
            <a:lvl3pPr marL="1270000" indent="0">
              <a:buNone/>
              <a:defRPr sz="4600" b="1"/>
            </a:lvl3pPr>
            <a:lvl4pPr marL="1905000" indent="0">
              <a:buNone/>
              <a:defRPr sz="4600" b="1"/>
            </a:lvl4pPr>
            <a:lvl5pPr marL="2540000" indent="0">
              <a:buNone/>
              <a:defRPr sz="4600" b="1"/>
            </a:lvl5pPr>
          </a:lstStyle>
          <a:p>
            <a:pPr lvl="0"/>
            <a:r>
              <a:rPr lang="da-DK" dirty="0"/>
              <a:t>Overskrift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52892C5F-5B50-744E-BFEF-CEEF34C5AAC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1388637" y="11872072"/>
            <a:ext cx="2157163" cy="1478056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8EF6022A-9D1A-499C-98BE-57A6E89145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1388637" y="11872072"/>
            <a:ext cx="2157163" cy="1478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41831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Shape 1032"/>
          <p:cNvSpPr>
            <a:spLocks noGrp="1"/>
          </p:cNvSpPr>
          <p:nvPr>
            <p:ph type="title" hasCustomPrompt="1"/>
          </p:nvPr>
        </p:nvSpPr>
        <p:spPr>
          <a:xfrm>
            <a:off x="2027039" y="2025848"/>
            <a:ext cx="20317222" cy="1782763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>
              <a:defRPr sz="7200" b="1" i="0">
                <a:latin typeface="+mj-lt"/>
                <a:ea typeface="Inter" panose="020B0502030000000004" pitchFamily="34" charset="0"/>
              </a:defRPr>
            </a:lvl1pPr>
          </a:lstStyle>
          <a:p>
            <a:r>
              <a:rPr lang="da-DK" noProof="0" dirty="0"/>
              <a:t>Overskrift	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734005D5-500C-2547-B140-067EB39CC93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27040" y="4388400"/>
            <a:ext cx="20317222" cy="7300800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3600"/>
            </a:lvl1pPr>
            <a:lvl2pPr marL="635000" indent="0">
              <a:lnSpc>
                <a:spcPct val="100000"/>
              </a:lnSpc>
              <a:buNone/>
              <a:defRPr sz="3200"/>
            </a:lvl2pPr>
            <a:lvl3pPr marL="1270000" indent="0">
              <a:lnSpc>
                <a:spcPct val="100000"/>
              </a:lnSpc>
              <a:buNone/>
              <a:defRPr sz="2800"/>
            </a:lvl3pPr>
            <a:lvl4pPr marL="1905000" indent="0">
              <a:lnSpc>
                <a:spcPct val="100000"/>
              </a:lnSpc>
              <a:buNone/>
              <a:defRPr sz="3600"/>
            </a:lvl4pPr>
            <a:lvl5pPr marL="2540000" indent="0">
              <a:lnSpc>
                <a:spcPct val="100000"/>
              </a:lnSpc>
              <a:buNone/>
              <a:defRPr sz="3600"/>
            </a:lvl5pPr>
          </a:lstStyle>
          <a:p>
            <a:pPr lvl="0"/>
            <a:r>
              <a:rPr lang="da-DK" noProof="0" dirty="0"/>
              <a:t>Tekst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569B5B2C-967D-4D4C-8C4E-A006AFE8085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1388637" y="11872072"/>
            <a:ext cx="2157163" cy="1478056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CAEA8B1A-B6FD-47BB-B18D-0BF723B0D1F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1388637" y="11872072"/>
            <a:ext cx="2157163" cy="1478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357678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opbillede blå bg">
    <p:bg>
      <p:bgPr>
        <a:solidFill>
          <a:srgbClr val="004F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Shape 363"/>
          <p:cNvSpPr>
            <a:spLocks noGrp="1"/>
          </p:cNvSpPr>
          <p:nvPr>
            <p:ph type="pic" sz="half" idx="13" hasCustomPrompt="1"/>
          </p:nvPr>
        </p:nvSpPr>
        <p:spPr>
          <a:xfrm>
            <a:off x="-1" y="-35261"/>
            <a:ext cx="24384199" cy="3464262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lIns="91439" tIns="45719" rIns="91439" bIns="45719" anchor="t">
            <a:noAutofit/>
          </a:bodyPr>
          <a:lstStyle>
            <a:lvl1pPr marL="0" marR="0" indent="0" algn="l" defTabSz="825500" eaLnBrk="1" fontAlgn="auto" latinLnBrk="0" hangingPunct="1">
              <a:lnSpc>
                <a:spcPct val="120000"/>
              </a:lnSpc>
              <a:spcBef>
                <a:spcPts val="520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b="0" i="0">
                <a:latin typeface="Inter" panose="020B0502030000000004" pitchFamily="34" charset="0"/>
                <a:ea typeface="Inter" panose="020B0502030000000004" pitchFamily="34" charset="0"/>
              </a:defRPr>
            </a:lvl1pPr>
          </a:lstStyle>
          <a:p>
            <a:r>
              <a:rPr lang="da-DK" noProof="0" dirty="0"/>
              <a:t>Billede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A1911D3D-DDBD-C94F-9AA3-4432C9E16FF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574463" y="5198808"/>
            <a:ext cx="11194097" cy="6087979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3600">
                <a:solidFill>
                  <a:srgbClr val="EFEFEF"/>
                </a:solidFill>
              </a:defRPr>
            </a:lvl1pPr>
            <a:lvl2pPr marL="635000" indent="0">
              <a:lnSpc>
                <a:spcPct val="100000"/>
              </a:lnSpc>
              <a:buFontTx/>
              <a:buNone/>
              <a:defRPr sz="3600">
                <a:solidFill>
                  <a:srgbClr val="EFEFEF"/>
                </a:solidFill>
              </a:defRPr>
            </a:lvl2pPr>
            <a:lvl3pPr marL="1270000" indent="0">
              <a:lnSpc>
                <a:spcPct val="100000"/>
              </a:lnSpc>
              <a:buFontTx/>
              <a:buNone/>
              <a:defRPr sz="3600">
                <a:solidFill>
                  <a:srgbClr val="EFEFEF"/>
                </a:solidFill>
              </a:defRPr>
            </a:lvl3pPr>
            <a:lvl4pPr marL="1905000" indent="0">
              <a:lnSpc>
                <a:spcPct val="100000"/>
              </a:lnSpc>
              <a:buFontTx/>
              <a:buNone/>
              <a:defRPr sz="3600">
                <a:solidFill>
                  <a:srgbClr val="EFEFEF"/>
                </a:solidFill>
              </a:defRPr>
            </a:lvl4pPr>
            <a:lvl5pPr marL="2540000" indent="0">
              <a:lnSpc>
                <a:spcPct val="100000"/>
              </a:lnSpc>
              <a:buFontTx/>
              <a:buNone/>
              <a:defRPr sz="3600">
                <a:solidFill>
                  <a:srgbClr val="EFEFEF"/>
                </a:solidFill>
              </a:defRPr>
            </a:lvl5pPr>
          </a:lstStyle>
          <a:p>
            <a:pPr lvl="0"/>
            <a:r>
              <a:rPr lang="da-DK" dirty="0"/>
              <a:t>Tekst</a:t>
            </a:r>
          </a:p>
        </p:txBody>
      </p:sp>
      <p:sp>
        <p:nvSpPr>
          <p:cNvPr id="8" name="Pladsholder til tekst 7">
            <a:extLst>
              <a:ext uri="{FF2B5EF4-FFF2-40B4-BE49-F238E27FC236}">
                <a16:creationId xmlns:a16="http://schemas.microsoft.com/office/drawing/2014/main" id="{0C1AE130-65CC-A94E-B37E-44ADE807144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81175" y="5198808"/>
            <a:ext cx="8324850" cy="6087979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7200" b="1" spc="-150">
                <a:solidFill>
                  <a:srgbClr val="EFEFEF"/>
                </a:solidFill>
                <a:latin typeface="+mj-lt"/>
              </a:defRPr>
            </a:lvl1pPr>
            <a:lvl2pPr marL="635000" indent="0">
              <a:buNone/>
              <a:defRPr sz="4600" b="1"/>
            </a:lvl2pPr>
            <a:lvl3pPr marL="1270000" indent="0">
              <a:buNone/>
              <a:defRPr sz="4600" b="1"/>
            </a:lvl3pPr>
            <a:lvl4pPr marL="1905000" indent="0">
              <a:buNone/>
              <a:defRPr sz="4600" b="1"/>
            </a:lvl4pPr>
            <a:lvl5pPr marL="2540000" indent="0">
              <a:buNone/>
              <a:defRPr sz="4600" b="1"/>
            </a:lvl5pPr>
          </a:lstStyle>
          <a:p>
            <a:pPr lvl="0"/>
            <a:r>
              <a:rPr lang="da-DK" dirty="0"/>
              <a:t>Overskrift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A27B2473-E55F-CB4B-A6AE-F9C25D36075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1388637" y="11872072"/>
            <a:ext cx="2157163" cy="1478056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8E84BAD3-8D0F-4B9C-BBA3-86C0242CD5C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1388637" y="11872072"/>
            <a:ext cx="2157163" cy="1478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191711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reaker rød">
    <p:bg>
      <p:bgPr>
        <a:solidFill>
          <a:srgbClr val="BF1D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829F0774-8D55-EC4E-A487-FF50EA77390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1388637" y="11872072"/>
            <a:ext cx="2157163" cy="1478056"/>
          </a:xfrm>
          <a:prstGeom prst="rect">
            <a:avLst/>
          </a:prstGeom>
        </p:spPr>
      </p:pic>
      <p:sp>
        <p:nvSpPr>
          <p:cNvPr id="6" name="Pladsholder til tekst 7">
            <a:extLst>
              <a:ext uri="{FF2B5EF4-FFF2-40B4-BE49-F238E27FC236}">
                <a16:creationId xmlns:a16="http://schemas.microsoft.com/office/drawing/2014/main" id="{6E9038A7-8A2F-2C49-ADD6-8A569374B7D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81174" y="3095691"/>
            <a:ext cx="18707101" cy="4548590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buNone/>
              <a:defRPr sz="9600" b="1" spc="-150">
                <a:solidFill>
                  <a:srgbClr val="FFFFFF"/>
                </a:solidFill>
                <a:latin typeface="+mj-lt"/>
              </a:defRPr>
            </a:lvl1pPr>
            <a:lvl2pPr marL="635000" indent="0">
              <a:buNone/>
              <a:defRPr sz="4600" b="1"/>
            </a:lvl2pPr>
            <a:lvl3pPr marL="1270000" indent="0">
              <a:buNone/>
              <a:defRPr sz="4600" b="1"/>
            </a:lvl3pPr>
            <a:lvl4pPr marL="1905000" indent="0">
              <a:buNone/>
              <a:defRPr sz="4600" b="1"/>
            </a:lvl4pPr>
            <a:lvl5pPr marL="2540000" indent="0">
              <a:buNone/>
              <a:defRPr sz="4600" b="1"/>
            </a:lvl5pPr>
          </a:lstStyle>
          <a:p>
            <a:pPr lvl="0"/>
            <a:r>
              <a:rPr lang="da-DK" dirty="0"/>
              <a:t>Overskrift</a:t>
            </a:r>
          </a:p>
        </p:txBody>
      </p:sp>
      <p:sp>
        <p:nvSpPr>
          <p:cNvPr id="7" name="Pladsholder til tekst 2">
            <a:extLst>
              <a:ext uri="{FF2B5EF4-FFF2-40B4-BE49-F238E27FC236}">
                <a16:creationId xmlns:a16="http://schemas.microsoft.com/office/drawing/2014/main" id="{30FE3656-0BE5-F546-BFC1-A5E7AE968A7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81174" y="7644281"/>
            <a:ext cx="16029748" cy="3140089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3600">
                <a:solidFill>
                  <a:srgbClr val="EFEFEF"/>
                </a:solidFill>
              </a:defRPr>
            </a:lvl1pPr>
            <a:lvl2pPr marL="635000" indent="0">
              <a:lnSpc>
                <a:spcPct val="100000"/>
              </a:lnSpc>
              <a:buFontTx/>
              <a:buNone/>
              <a:defRPr sz="3600">
                <a:solidFill>
                  <a:srgbClr val="EFEFEF"/>
                </a:solidFill>
              </a:defRPr>
            </a:lvl2pPr>
            <a:lvl3pPr marL="1270000" indent="0">
              <a:lnSpc>
                <a:spcPct val="100000"/>
              </a:lnSpc>
              <a:buFontTx/>
              <a:buNone/>
              <a:defRPr sz="3600">
                <a:solidFill>
                  <a:srgbClr val="EFEFEF"/>
                </a:solidFill>
              </a:defRPr>
            </a:lvl3pPr>
            <a:lvl4pPr marL="1905000" indent="0">
              <a:lnSpc>
                <a:spcPct val="100000"/>
              </a:lnSpc>
              <a:buFontTx/>
              <a:buNone/>
              <a:defRPr sz="3600">
                <a:solidFill>
                  <a:srgbClr val="EFEFEF"/>
                </a:solidFill>
              </a:defRPr>
            </a:lvl4pPr>
            <a:lvl5pPr marL="2540000" indent="0">
              <a:lnSpc>
                <a:spcPct val="100000"/>
              </a:lnSpc>
              <a:buFontTx/>
              <a:buNone/>
              <a:defRPr sz="3600">
                <a:solidFill>
                  <a:srgbClr val="EFEFEF"/>
                </a:solidFill>
              </a:defRPr>
            </a:lvl5pPr>
          </a:lstStyle>
          <a:p>
            <a:pPr lvl="0"/>
            <a:r>
              <a:rPr lang="da-DK" dirty="0"/>
              <a:t>Tekst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74877DB-ACD5-4D80-8B4C-718B4337C95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1388637" y="11872072"/>
            <a:ext cx="2157163" cy="1478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739985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reaker blå">
    <p:bg>
      <p:bgPr>
        <a:solidFill>
          <a:srgbClr val="004F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tekst 7">
            <a:extLst>
              <a:ext uri="{FF2B5EF4-FFF2-40B4-BE49-F238E27FC236}">
                <a16:creationId xmlns:a16="http://schemas.microsoft.com/office/drawing/2014/main" id="{0C1AE130-65CC-A94E-B37E-44ADE807144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81174" y="3095691"/>
            <a:ext cx="18707101" cy="4548590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buNone/>
              <a:defRPr sz="9600" b="1" spc="-150">
                <a:solidFill>
                  <a:srgbClr val="FFFFFF"/>
                </a:solidFill>
                <a:latin typeface="+mj-lt"/>
              </a:defRPr>
            </a:lvl1pPr>
            <a:lvl2pPr marL="635000" indent="0">
              <a:buNone/>
              <a:defRPr sz="4600" b="1"/>
            </a:lvl2pPr>
            <a:lvl3pPr marL="1270000" indent="0">
              <a:buNone/>
              <a:defRPr sz="4600" b="1"/>
            </a:lvl3pPr>
            <a:lvl4pPr marL="1905000" indent="0">
              <a:buNone/>
              <a:defRPr sz="4600" b="1"/>
            </a:lvl4pPr>
            <a:lvl5pPr marL="2540000" indent="0">
              <a:buNone/>
              <a:defRPr sz="4600" b="1"/>
            </a:lvl5pPr>
          </a:lstStyle>
          <a:p>
            <a:pPr lvl="0"/>
            <a:r>
              <a:rPr lang="da-DK" dirty="0"/>
              <a:t>Overskrift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D15BEFF0-F101-3D46-803B-8651BC08B7D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1388637" y="11872072"/>
            <a:ext cx="2157163" cy="1478056"/>
          </a:xfrm>
          <a:prstGeom prst="rect">
            <a:avLst/>
          </a:prstGeom>
        </p:spPr>
      </p:pic>
      <p:sp>
        <p:nvSpPr>
          <p:cNvPr id="7" name="Pladsholder til tekst 2">
            <a:extLst>
              <a:ext uri="{FF2B5EF4-FFF2-40B4-BE49-F238E27FC236}">
                <a16:creationId xmlns:a16="http://schemas.microsoft.com/office/drawing/2014/main" id="{5ED7F8F1-02B6-3546-A24A-CC85B482094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81174" y="7644281"/>
            <a:ext cx="16029748" cy="3140089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3600">
                <a:solidFill>
                  <a:srgbClr val="EFEFEF"/>
                </a:solidFill>
              </a:defRPr>
            </a:lvl1pPr>
            <a:lvl2pPr marL="635000" indent="0">
              <a:lnSpc>
                <a:spcPct val="100000"/>
              </a:lnSpc>
              <a:buFontTx/>
              <a:buNone/>
              <a:defRPr sz="3600">
                <a:solidFill>
                  <a:srgbClr val="EFEFEF"/>
                </a:solidFill>
              </a:defRPr>
            </a:lvl2pPr>
            <a:lvl3pPr marL="1270000" indent="0">
              <a:lnSpc>
                <a:spcPct val="100000"/>
              </a:lnSpc>
              <a:buFontTx/>
              <a:buNone/>
              <a:defRPr sz="3600">
                <a:solidFill>
                  <a:srgbClr val="EFEFEF"/>
                </a:solidFill>
              </a:defRPr>
            </a:lvl3pPr>
            <a:lvl4pPr marL="1905000" indent="0">
              <a:lnSpc>
                <a:spcPct val="100000"/>
              </a:lnSpc>
              <a:buFontTx/>
              <a:buNone/>
              <a:defRPr sz="3600">
                <a:solidFill>
                  <a:srgbClr val="EFEFEF"/>
                </a:solidFill>
              </a:defRPr>
            </a:lvl4pPr>
            <a:lvl5pPr marL="2540000" indent="0">
              <a:lnSpc>
                <a:spcPct val="100000"/>
              </a:lnSpc>
              <a:buFontTx/>
              <a:buNone/>
              <a:defRPr sz="3600">
                <a:solidFill>
                  <a:srgbClr val="EFEFEF"/>
                </a:solidFill>
              </a:defRPr>
            </a:lvl5pPr>
          </a:lstStyle>
          <a:p>
            <a:pPr lvl="0"/>
            <a:r>
              <a:rPr lang="da-DK" dirty="0"/>
              <a:t>Tekst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9D09EBE-5BE4-43F2-816F-A355DCAE45F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1388637" y="11872072"/>
            <a:ext cx="2157163" cy="1478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359571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Breaker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Shape 372"/>
          <p:cNvSpPr>
            <a:spLocks noGrp="1"/>
          </p:cNvSpPr>
          <p:nvPr>
            <p:ph type="pic" idx="13" hasCustomPrompt="1"/>
          </p:nvPr>
        </p:nvSpPr>
        <p:spPr>
          <a:xfrm>
            <a:off x="4763" y="0"/>
            <a:ext cx="24374375" cy="137160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lIns="91439" tIns="45719" rIns="91439" bIns="45719" anchor="t">
            <a:noAutofit/>
          </a:bodyPr>
          <a:lstStyle>
            <a:lvl1pPr marL="0" marR="0" indent="0" algn="l" defTabSz="825500" eaLnBrk="1" fontAlgn="auto" latinLnBrk="0" hangingPunct="1">
              <a:lnSpc>
                <a:spcPct val="120000"/>
              </a:lnSpc>
              <a:spcBef>
                <a:spcPts val="520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b="0" i="0">
                <a:latin typeface="Inter" panose="020B0502030000000004" pitchFamily="34" charset="0"/>
                <a:ea typeface="Inter" panose="020B0502030000000004" pitchFamily="34" charset="0"/>
              </a:defRPr>
            </a:lvl1pPr>
          </a:lstStyle>
          <a:p>
            <a:r>
              <a:rPr lang="da-DK" noProof="0" dirty="0"/>
              <a:t>Billede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A1299D5D-A6BC-C94C-B887-74AFD825D9C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1388637" y="11872072"/>
            <a:ext cx="2157163" cy="1478056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206F066C-424E-459C-9F0D-F8FA9ACE3D9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1388637" y="11872072"/>
            <a:ext cx="2157163" cy="1478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393377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enstrebillede inkl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" name="Shape 942"/>
          <p:cNvSpPr>
            <a:spLocks noGrp="1"/>
          </p:cNvSpPr>
          <p:nvPr>
            <p:ph type="pic" idx="13" hasCustomPrompt="1"/>
          </p:nvPr>
        </p:nvSpPr>
        <p:spPr>
          <a:xfrm>
            <a:off x="0" y="0"/>
            <a:ext cx="12186345" cy="13715934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lIns="91439" tIns="45719" rIns="91439" bIns="45719" anchor="t">
            <a:noAutofit/>
          </a:bodyPr>
          <a:lstStyle>
            <a:lvl1pPr marL="0" marR="0" indent="0" algn="l" defTabSz="825500" eaLnBrk="1" fontAlgn="auto" latinLnBrk="0" hangingPunct="1">
              <a:lnSpc>
                <a:spcPct val="120000"/>
              </a:lnSpc>
              <a:spcBef>
                <a:spcPts val="520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b="0" i="0">
                <a:latin typeface="Inter" panose="020B0502030000000004" pitchFamily="34" charset="0"/>
                <a:ea typeface="Inter" panose="020B0502030000000004" pitchFamily="34" charset="0"/>
              </a:defRPr>
            </a:lvl1pPr>
          </a:lstStyle>
          <a:p>
            <a:r>
              <a:rPr lang="da-DK" noProof="0" dirty="0"/>
              <a:t>Billede</a:t>
            </a:r>
          </a:p>
        </p:txBody>
      </p:sp>
      <p:sp>
        <p:nvSpPr>
          <p:cNvPr id="5" name="Pladsholder til tekst 2">
            <a:extLst>
              <a:ext uri="{FF2B5EF4-FFF2-40B4-BE49-F238E27FC236}">
                <a16:creationId xmlns:a16="http://schemas.microsoft.com/office/drawing/2014/main" id="{9BC49947-8D74-B04A-9F34-8E6DFC0D7B4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098546" y="5462336"/>
            <a:ext cx="10242717" cy="6856664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3600"/>
            </a:lvl1pPr>
            <a:lvl2pPr marL="635000" indent="0">
              <a:lnSpc>
                <a:spcPct val="100000"/>
              </a:lnSpc>
              <a:buFontTx/>
              <a:buNone/>
              <a:defRPr sz="3600"/>
            </a:lvl2pPr>
            <a:lvl3pPr marL="1270000" indent="0">
              <a:lnSpc>
                <a:spcPct val="100000"/>
              </a:lnSpc>
              <a:buFontTx/>
              <a:buNone/>
              <a:defRPr sz="3600"/>
            </a:lvl3pPr>
            <a:lvl4pPr marL="1905000" indent="0">
              <a:lnSpc>
                <a:spcPct val="100000"/>
              </a:lnSpc>
              <a:buFontTx/>
              <a:buNone/>
              <a:defRPr sz="3600"/>
            </a:lvl4pPr>
            <a:lvl5pPr marL="2540000" indent="0">
              <a:lnSpc>
                <a:spcPct val="100000"/>
              </a:lnSpc>
              <a:buFontTx/>
              <a:buNone/>
              <a:defRPr sz="3600"/>
            </a:lvl5pPr>
          </a:lstStyle>
          <a:p>
            <a:pPr lvl="0"/>
            <a:r>
              <a:rPr lang="da-DK" dirty="0"/>
              <a:t>Tekst</a:t>
            </a:r>
          </a:p>
        </p:txBody>
      </p:sp>
      <p:sp>
        <p:nvSpPr>
          <p:cNvPr id="6" name="Pladsholder til tekst 7">
            <a:extLst>
              <a:ext uri="{FF2B5EF4-FFF2-40B4-BE49-F238E27FC236}">
                <a16:creationId xmlns:a16="http://schemas.microsoft.com/office/drawing/2014/main" id="{071BD3D3-F715-5B41-9155-BD43B6104C9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098545" y="863600"/>
            <a:ext cx="10242717" cy="4334794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7200" b="1" spc="-150">
                <a:latin typeface="+mj-lt"/>
              </a:defRPr>
            </a:lvl1pPr>
            <a:lvl2pPr marL="635000" indent="0">
              <a:buNone/>
              <a:defRPr sz="4600" b="1"/>
            </a:lvl2pPr>
            <a:lvl3pPr marL="1270000" indent="0">
              <a:buNone/>
              <a:defRPr sz="4600" b="1"/>
            </a:lvl3pPr>
            <a:lvl4pPr marL="1905000" indent="0">
              <a:buNone/>
              <a:defRPr sz="4600" b="1"/>
            </a:lvl4pPr>
            <a:lvl5pPr marL="2540000" indent="0">
              <a:buNone/>
              <a:defRPr sz="4600" b="1"/>
            </a:lvl5pPr>
          </a:lstStyle>
          <a:p>
            <a:pPr lvl="0"/>
            <a:r>
              <a:rPr lang="da-DK" dirty="0"/>
              <a:t>Overskrift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EA5D01EC-A99D-2F44-BDD1-C9695502011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1388637" y="11872072"/>
            <a:ext cx="2157163" cy="1478056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DE058C95-595B-4908-9200-20DF79FAB8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1388637" y="11872072"/>
            <a:ext cx="2157163" cy="1478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055650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 billeder inkl tekst">
    <p:bg>
      <p:bgPr>
        <a:solidFill>
          <a:srgbClr val="F5EF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tekst 2">
            <a:extLst>
              <a:ext uri="{FF2B5EF4-FFF2-40B4-BE49-F238E27FC236}">
                <a16:creationId xmlns:a16="http://schemas.microsoft.com/office/drawing/2014/main" id="{9BC49947-8D74-B04A-9F34-8E6DFC0D7B4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16314" y="5462336"/>
            <a:ext cx="10242717" cy="6140608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3600"/>
            </a:lvl1pPr>
            <a:lvl2pPr marL="635000" indent="0">
              <a:lnSpc>
                <a:spcPct val="100000"/>
              </a:lnSpc>
              <a:buFontTx/>
              <a:buNone/>
              <a:defRPr sz="3600"/>
            </a:lvl2pPr>
            <a:lvl3pPr marL="1270000" indent="0">
              <a:lnSpc>
                <a:spcPct val="100000"/>
              </a:lnSpc>
              <a:buFontTx/>
              <a:buNone/>
              <a:defRPr sz="3600"/>
            </a:lvl3pPr>
            <a:lvl4pPr marL="1905000" indent="0">
              <a:lnSpc>
                <a:spcPct val="100000"/>
              </a:lnSpc>
              <a:buFontTx/>
              <a:buNone/>
              <a:defRPr sz="3600"/>
            </a:lvl4pPr>
            <a:lvl5pPr marL="2540000" indent="0">
              <a:buFontTx/>
              <a:buNone/>
              <a:defRPr sz="3600"/>
            </a:lvl5pPr>
          </a:lstStyle>
          <a:p>
            <a:pPr lvl="0"/>
            <a:r>
              <a:rPr lang="da-DK" dirty="0"/>
              <a:t>Tekst</a:t>
            </a:r>
          </a:p>
        </p:txBody>
      </p:sp>
      <p:sp>
        <p:nvSpPr>
          <p:cNvPr id="6" name="Pladsholder til tekst 7">
            <a:extLst>
              <a:ext uri="{FF2B5EF4-FFF2-40B4-BE49-F238E27FC236}">
                <a16:creationId xmlns:a16="http://schemas.microsoft.com/office/drawing/2014/main" id="{071BD3D3-F715-5B41-9155-BD43B6104C9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16313" y="863600"/>
            <a:ext cx="10242717" cy="4334794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7200" b="1" spc="-150">
                <a:latin typeface="+mj-lt"/>
              </a:defRPr>
            </a:lvl1pPr>
            <a:lvl2pPr marL="635000" indent="0">
              <a:buNone/>
              <a:defRPr sz="4600" b="1"/>
            </a:lvl2pPr>
            <a:lvl3pPr marL="1270000" indent="0">
              <a:buNone/>
              <a:defRPr sz="4600" b="1"/>
            </a:lvl3pPr>
            <a:lvl4pPr marL="1905000" indent="0">
              <a:buNone/>
              <a:defRPr sz="4600" b="1"/>
            </a:lvl4pPr>
            <a:lvl5pPr marL="2540000" indent="0">
              <a:buNone/>
              <a:defRPr sz="4600" b="1"/>
            </a:lvl5pPr>
          </a:lstStyle>
          <a:p>
            <a:pPr lvl="0"/>
            <a:r>
              <a:rPr lang="da-DK" dirty="0"/>
              <a:t>Overskrift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D1E3D2B1-5AF9-FA40-9767-287429373AAF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14188123" y="0"/>
            <a:ext cx="4983797" cy="7818438"/>
          </a:xfrm>
          <a:solidFill>
            <a:schemeClr val="tx2">
              <a:lumMod val="10000"/>
              <a:lumOff val="90000"/>
            </a:schemeClr>
          </a:solidFill>
        </p:spPr>
        <p:txBody>
          <a:bodyPr anchor="t" anchorCtr="0"/>
          <a:lstStyle>
            <a:lvl1pPr marL="0" indent="0">
              <a:buNone/>
              <a:defRPr/>
            </a:lvl1pPr>
          </a:lstStyle>
          <a:p>
            <a:r>
              <a:rPr lang="da-DK" dirty="0"/>
              <a:t>Billede</a:t>
            </a:r>
          </a:p>
        </p:txBody>
      </p:sp>
      <p:sp>
        <p:nvSpPr>
          <p:cNvPr id="9" name="Pladsholder til billede 2">
            <a:extLst>
              <a:ext uri="{FF2B5EF4-FFF2-40B4-BE49-F238E27FC236}">
                <a16:creationId xmlns:a16="http://schemas.microsoft.com/office/drawing/2014/main" id="{76203527-8C98-204F-9EBE-78E0B2896152}"/>
              </a:ext>
            </a:extLst>
          </p:cNvPr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14142403" y="8082948"/>
            <a:ext cx="5029517" cy="5654040"/>
          </a:xfrm>
          <a:solidFill>
            <a:schemeClr val="tx2">
              <a:lumMod val="10000"/>
              <a:lumOff val="90000"/>
            </a:schemeClr>
          </a:solidFill>
        </p:spPr>
        <p:txBody>
          <a:bodyPr anchor="t" anchorCtr="0"/>
          <a:lstStyle>
            <a:lvl1pPr marL="0" indent="0">
              <a:buNone/>
              <a:defRPr/>
            </a:lvl1pPr>
          </a:lstStyle>
          <a:p>
            <a:r>
              <a:rPr lang="da-DK" dirty="0"/>
              <a:t>Billede</a:t>
            </a:r>
          </a:p>
        </p:txBody>
      </p:sp>
      <p:sp>
        <p:nvSpPr>
          <p:cNvPr id="10" name="Pladsholder til billede 2">
            <a:extLst>
              <a:ext uri="{FF2B5EF4-FFF2-40B4-BE49-F238E27FC236}">
                <a16:creationId xmlns:a16="http://schemas.microsoft.com/office/drawing/2014/main" id="{AD8F4916-9B79-B640-BAF6-80655DE288D8}"/>
              </a:ext>
            </a:extLst>
          </p:cNvPr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19400203" y="0"/>
            <a:ext cx="4983797" cy="5425440"/>
          </a:xfrm>
          <a:solidFill>
            <a:schemeClr val="tx2">
              <a:lumMod val="10000"/>
              <a:lumOff val="90000"/>
            </a:schemeClr>
          </a:solidFill>
        </p:spPr>
        <p:txBody>
          <a:bodyPr anchor="t" anchorCtr="0"/>
          <a:lstStyle>
            <a:lvl1pPr marL="0" indent="0">
              <a:buNone/>
              <a:defRPr/>
            </a:lvl1pPr>
          </a:lstStyle>
          <a:p>
            <a:r>
              <a:rPr lang="da-DK" dirty="0"/>
              <a:t>Billede</a:t>
            </a:r>
          </a:p>
        </p:txBody>
      </p:sp>
      <p:sp>
        <p:nvSpPr>
          <p:cNvPr id="11" name="Pladsholder til billede 2">
            <a:extLst>
              <a:ext uri="{FF2B5EF4-FFF2-40B4-BE49-F238E27FC236}">
                <a16:creationId xmlns:a16="http://schemas.microsoft.com/office/drawing/2014/main" id="{31E2A49D-4A48-B247-99AF-0D133485ACB7}"/>
              </a:ext>
            </a:extLst>
          </p:cNvPr>
          <p:cNvSpPr>
            <a:spLocks noGrp="1" noChangeAspect="1"/>
          </p:cNvSpPr>
          <p:nvPr>
            <p:ph type="pic" sz="quarter" idx="19" hasCustomPrompt="1"/>
          </p:nvPr>
        </p:nvSpPr>
        <p:spPr>
          <a:xfrm>
            <a:off x="19400203" y="5654040"/>
            <a:ext cx="4983797" cy="8082948"/>
          </a:xfrm>
          <a:solidFill>
            <a:schemeClr val="tx2">
              <a:lumMod val="10000"/>
              <a:lumOff val="90000"/>
            </a:schemeClr>
          </a:solidFill>
        </p:spPr>
        <p:txBody>
          <a:bodyPr anchor="t" anchorCtr="0"/>
          <a:lstStyle>
            <a:lvl1pPr marL="0" indent="0">
              <a:buNone/>
              <a:defRPr/>
            </a:lvl1pPr>
          </a:lstStyle>
          <a:p>
            <a:r>
              <a:rPr lang="da-DK" dirty="0"/>
              <a:t>Billede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E4E26655-E869-0744-A212-AB1C6A55787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665195" y="11602944"/>
            <a:ext cx="2157163" cy="1478056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2CE0E154-AD47-48F7-AC59-3B2D7F34000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665195" y="11602944"/>
            <a:ext cx="2157163" cy="1478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420282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enstrebillede inkl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" name="Shape 942"/>
          <p:cNvSpPr>
            <a:spLocks noGrp="1"/>
          </p:cNvSpPr>
          <p:nvPr>
            <p:ph type="pic" idx="13" hasCustomPrompt="1"/>
          </p:nvPr>
        </p:nvSpPr>
        <p:spPr>
          <a:xfrm>
            <a:off x="1" y="0"/>
            <a:ext cx="10407316" cy="13715934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lIns="91439" tIns="45719" rIns="91439" bIns="45719" anchor="t">
            <a:noAutofit/>
          </a:bodyPr>
          <a:lstStyle>
            <a:lvl1pPr marL="0" marR="0" indent="0" algn="l" defTabSz="825500" eaLnBrk="1" fontAlgn="auto" latinLnBrk="0" hangingPunct="1">
              <a:lnSpc>
                <a:spcPct val="120000"/>
              </a:lnSpc>
              <a:spcBef>
                <a:spcPts val="520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b="0" i="0">
                <a:latin typeface="Inter" panose="020B0502030000000004" pitchFamily="34" charset="0"/>
                <a:ea typeface="Inter" panose="020B0502030000000004" pitchFamily="34" charset="0"/>
              </a:defRPr>
            </a:lvl1pPr>
          </a:lstStyle>
          <a:p>
            <a:r>
              <a:rPr lang="da-DK" noProof="0" dirty="0"/>
              <a:t>Billede</a:t>
            </a:r>
          </a:p>
        </p:txBody>
      </p:sp>
      <p:sp>
        <p:nvSpPr>
          <p:cNvPr id="6" name="Pladsholder til tekst 7">
            <a:extLst>
              <a:ext uri="{FF2B5EF4-FFF2-40B4-BE49-F238E27FC236}">
                <a16:creationId xmlns:a16="http://schemas.microsoft.com/office/drawing/2014/main" id="{071BD3D3-F715-5B41-9155-BD43B6104C9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293808" y="863600"/>
            <a:ext cx="12179803" cy="4334794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7200" b="1" spc="-150">
                <a:latin typeface="+mj-lt"/>
              </a:defRPr>
            </a:lvl1pPr>
            <a:lvl2pPr marL="635000" indent="0">
              <a:buNone/>
              <a:defRPr sz="4600" b="1"/>
            </a:lvl2pPr>
            <a:lvl3pPr marL="1270000" indent="0">
              <a:buNone/>
              <a:defRPr sz="4600" b="1"/>
            </a:lvl3pPr>
            <a:lvl4pPr marL="1905000" indent="0">
              <a:buNone/>
              <a:defRPr sz="4600" b="1"/>
            </a:lvl4pPr>
            <a:lvl5pPr marL="2540000" indent="0">
              <a:buNone/>
              <a:defRPr sz="4600" b="1"/>
            </a:lvl5pPr>
          </a:lstStyle>
          <a:p>
            <a:pPr lvl="0"/>
            <a:r>
              <a:rPr lang="da-DK" dirty="0"/>
              <a:t>Overskrift</a:t>
            </a:r>
          </a:p>
        </p:txBody>
      </p:sp>
      <p:sp>
        <p:nvSpPr>
          <p:cNvPr id="3" name="Pladsholder til diagram 2">
            <a:extLst>
              <a:ext uri="{FF2B5EF4-FFF2-40B4-BE49-F238E27FC236}">
                <a16:creationId xmlns:a16="http://schemas.microsoft.com/office/drawing/2014/main" id="{623B87F2-CF2D-4440-80E0-47E2F956761D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11272838" y="5822950"/>
            <a:ext cx="12272962" cy="6049122"/>
          </a:xfrm>
        </p:spPr>
        <p:txBody>
          <a:bodyPr anchor="t" anchorCtr="0">
            <a:normAutofit/>
          </a:bodyPr>
          <a:lstStyle>
            <a:lvl1pPr marL="0" indent="0">
              <a:buNone/>
              <a:defRPr/>
            </a:lvl1pPr>
          </a:lstStyle>
          <a:p>
            <a:r>
              <a:rPr lang="da-DK" dirty="0" smtClean="0"/>
              <a:t>Klik på ikonet for at tilføje et diagram</a:t>
            </a:r>
            <a:endParaRPr lang="da-DK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434D207C-BA12-A14D-A7E1-FC0EC86693B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1388637" y="11872072"/>
            <a:ext cx="2157163" cy="1478056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52CACC0B-DD71-4535-AC0C-1E28EA760A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1388637" y="11872072"/>
            <a:ext cx="2157163" cy="1478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299146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 billeder inkl.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Shape 581"/>
          <p:cNvSpPr>
            <a:spLocks noGrp="1"/>
          </p:cNvSpPr>
          <p:nvPr>
            <p:ph type="pic" sz="half" idx="13" hasCustomPrompt="1"/>
          </p:nvPr>
        </p:nvSpPr>
        <p:spPr>
          <a:xfrm>
            <a:off x="12192000" y="0"/>
            <a:ext cx="12192100" cy="6857852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lIns="91439" tIns="45719" rIns="91439" bIns="45719" anchor="t">
            <a:noAutofit/>
          </a:bodyPr>
          <a:lstStyle>
            <a:lvl1pPr marL="0" marR="0" indent="0" algn="l" defTabSz="825500" eaLnBrk="1" fontAlgn="auto" latinLnBrk="0" hangingPunct="1">
              <a:lnSpc>
                <a:spcPct val="120000"/>
              </a:lnSpc>
              <a:spcBef>
                <a:spcPts val="520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b="0" i="0">
                <a:latin typeface="Inter" panose="020B0502030000000004" pitchFamily="34" charset="0"/>
                <a:ea typeface="Inter" panose="020B0502030000000004" pitchFamily="34" charset="0"/>
              </a:defRPr>
            </a:lvl1pPr>
          </a:lstStyle>
          <a:p>
            <a:r>
              <a:rPr lang="da-DK" noProof="0" dirty="0"/>
              <a:t>Billede</a:t>
            </a:r>
          </a:p>
        </p:txBody>
      </p:sp>
      <p:sp>
        <p:nvSpPr>
          <p:cNvPr id="582" name="Shape 582"/>
          <p:cNvSpPr>
            <a:spLocks noGrp="1"/>
          </p:cNvSpPr>
          <p:nvPr>
            <p:ph type="pic" sz="half" idx="14" hasCustomPrompt="1"/>
          </p:nvPr>
        </p:nvSpPr>
        <p:spPr>
          <a:xfrm>
            <a:off x="0" y="6858000"/>
            <a:ext cx="12192001" cy="6857852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lIns="91439" tIns="45719" rIns="91439" bIns="45719" anchor="t">
            <a:noAutofit/>
          </a:bodyPr>
          <a:lstStyle>
            <a:lvl1pPr marL="0" marR="0" indent="0" algn="l" defTabSz="825500" eaLnBrk="1" fontAlgn="auto" latinLnBrk="0" hangingPunct="1">
              <a:lnSpc>
                <a:spcPct val="120000"/>
              </a:lnSpc>
              <a:spcBef>
                <a:spcPts val="520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b="0" i="0">
                <a:latin typeface="Inter" panose="020B0502030000000004" pitchFamily="34" charset="0"/>
                <a:ea typeface="Inter" panose="020B0502030000000004" pitchFamily="34" charset="0"/>
              </a:defRPr>
            </a:lvl1pPr>
          </a:lstStyle>
          <a:p>
            <a:r>
              <a:rPr lang="da-DK" noProof="0" dirty="0"/>
              <a:t>Billede</a:t>
            </a:r>
          </a:p>
        </p:txBody>
      </p:sp>
      <p:sp>
        <p:nvSpPr>
          <p:cNvPr id="7" name="Pladsholder til tekst 7">
            <a:extLst>
              <a:ext uri="{FF2B5EF4-FFF2-40B4-BE49-F238E27FC236}">
                <a16:creationId xmlns:a16="http://schemas.microsoft.com/office/drawing/2014/main" id="{7D34B417-0399-774E-93C4-A12462413D4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74641" y="1140326"/>
            <a:ext cx="10242717" cy="4334794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7200" b="1" spc="-150">
                <a:latin typeface="+mj-lt"/>
              </a:defRPr>
            </a:lvl1pPr>
            <a:lvl2pPr marL="635000" indent="0">
              <a:buNone/>
              <a:defRPr sz="4600" b="1"/>
            </a:lvl2pPr>
            <a:lvl3pPr marL="1270000" indent="0">
              <a:buNone/>
              <a:defRPr sz="4600" b="1"/>
            </a:lvl3pPr>
            <a:lvl4pPr marL="1905000" indent="0">
              <a:buNone/>
              <a:defRPr sz="4600" b="1"/>
            </a:lvl4pPr>
            <a:lvl5pPr marL="2540000" indent="0">
              <a:buNone/>
              <a:defRPr sz="4600" b="1"/>
            </a:lvl5pPr>
          </a:lstStyle>
          <a:p>
            <a:pPr lvl="0"/>
            <a:r>
              <a:rPr lang="da-DK" dirty="0"/>
              <a:t>Overskrift</a:t>
            </a:r>
          </a:p>
        </p:txBody>
      </p:sp>
      <p:sp>
        <p:nvSpPr>
          <p:cNvPr id="8" name="Pladsholder til tekst 2">
            <a:extLst>
              <a:ext uri="{FF2B5EF4-FFF2-40B4-BE49-F238E27FC236}">
                <a16:creationId xmlns:a16="http://schemas.microsoft.com/office/drawing/2014/main" id="{D6EFF149-9F79-024A-9BC0-7341DE9991E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098546" y="7531767"/>
            <a:ext cx="10066253" cy="4340305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3600"/>
            </a:lvl1pPr>
            <a:lvl2pPr marL="635000" indent="0">
              <a:lnSpc>
                <a:spcPct val="100000"/>
              </a:lnSpc>
              <a:buFontTx/>
              <a:buNone/>
              <a:defRPr sz="3600"/>
            </a:lvl2pPr>
            <a:lvl3pPr marL="1270000" indent="0">
              <a:lnSpc>
                <a:spcPct val="100000"/>
              </a:lnSpc>
              <a:buFontTx/>
              <a:buNone/>
              <a:defRPr sz="3600"/>
            </a:lvl3pPr>
            <a:lvl4pPr marL="1905000" indent="0">
              <a:buFontTx/>
              <a:buNone/>
              <a:defRPr sz="3600"/>
            </a:lvl4pPr>
            <a:lvl5pPr marL="2540000" indent="0">
              <a:buFontTx/>
              <a:buNone/>
              <a:defRPr sz="3600"/>
            </a:lvl5pPr>
          </a:lstStyle>
          <a:p>
            <a:pPr lvl="0"/>
            <a:r>
              <a:rPr lang="da-DK" dirty="0"/>
              <a:t>Tekst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4ED0C304-EBAC-8944-8871-BEA59B556FD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1388637" y="11872072"/>
            <a:ext cx="2157163" cy="1478056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9DF0AB93-9078-4EA9-85B3-22A639BF04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1388637" y="11872072"/>
            <a:ext cx="2157163" cy="1478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271464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 billeder /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" name="Shape 920"/>
          <p:cNvSpPr>
            <a:spLocks noGrp="1"/>
          </p:cNvSpPr>
          <p:nvPr>
            <p:ph type="pic" sz="quarter" idx="13" hasCustomPrompt="1"/>
          </p:nvPr>
        </p:nvSpPr>
        <p:spPr>
          <a:xfrm>
            <a:off x="12189420" y="2025848"/>
            <a:ext cx="5037039" cy="477513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lIns="91439" tIns="45719" rIns="91439" bIns="45719" anchor="t">
            <a:noAutofit/>
          </a:bodyPr>
          <a:lstStyle>
            <a:lvl1pPr marL="0" marR="0" indent="0" algn="l" defTabSz="825500" eaLnBrk="1" fontAlgn="auto" latinLnBrk="0" hangingPunct="1">
              <a:lnSpc>
                <a:spcPct val="120000"/>
              </a:lnSpc>
              <a:spcBef>
                <a:spcPts val="520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b="0" i="0">
                <a:latin typeface="Inter" panose="020B0502030000000004" pitchFamily="34" charset="0"/>
                <a:ea typeface="Inter" panose="020B0502030000000004" pitchFamily="34" charset="0"/>
              </a:defRPr>
            </a:lvl1pPr>
          </a:lstStyle>
          <a:p>
            <a:r>
              <a:rPr lang="da-DK" noProof="0" dirty="0"/>
              <a:t>Billede</a:t>
            </a:r>
          </a:p>
        </p:txBody>
      </p:sp>
      <p:sp>
        <p:nvSpPr>
          <p:cNvPr id="921" name="Shape 921"/>
          <p:cNvSpPr>
            <a:spLocks noGrp="1"/>
          </p:cNvSpPr>
          <p:nvPr>
            <p:ph type="pic" sz="quarter" idx="14" hasCustomPrompt="1"/>
          </p:nvPr>
        </p:nvSpPr>
        <p:spPr>
          <a:xfrm>
            <a:off x="17332523" y="2025848"/>
            <a:ext cx="5037039" cy="477513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lIns="91439" tIns="45719" rIns="91439" bIns="45719" anchor="t">
            <a:noAutofit/>
          </a:bodyPr>
          <a:lstStyle>
            <a:lvl1pPr marL="0" marR="0" indent="0" algn="l" defTabSz="825500" eaLnBrk="1" fontAlgn="auto" latinLnBrk="0" hangingPunct="1">
              <a:lnSpc>
                <a:spcPct val="120000"/>
              </a:lnSpc>
              <a:spcBef>
                <a:spcPts val="520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b="0" i="0">
                <a:latin typeface="Inter" panose="020B0502030000000004" pitchFamily="34" charset="0"/>
                <a:ea typeface="Inter" panose="020B0502030000000004" pitchFamily="34" charset="0"/>
              </a:defRPr>
            </a:lvl1pPr>
          </a:lstStyle>
          <a:p>
            <a:r>
              <a:rPr lang="da-DK" noProof="0" dirty="0"/>
              <a:t>Billede</a:t>
            </a:r>
          </a:p>
        </p:txBody>
      </p:sp>
      <p:sp>
        <p:nvSpPr>
          <p:cNvPr id="922" name="Shape 922"/>
          <p:cNvSpPr>
            <a:spLocks noGrp="1"/>
          </p:cNvSpPr>
          <p:nvPr>
            <p:ph type="pic" sz="quarter" idx="15" hasCustomPrompt="1"/>
          </p:nvPr>
        </p:nvSpPr>
        <p:spPr>
          <a:xfrm>
            <a:off x="17332523" y="6920011"/>
            <a:ext cx="5037038" cy="4775136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lIns="91439" tIns="45719" rIns="91439" bIns="45719" anchor="t">
            <a:noAutofit/>
          </a:bodyPr>
          <a:lstStyle>
            <a:lvl1pPr marL="0" marR="0" indent="0" algn="l" defTabSz="825500" eaLnBrk="1" fontAlgn="auto" latinLnBrk="0" hangingPunct="1">
              <a:lnSpc>
                <a:spcPct val="120000"/>
              </a:lnSpc>
              <a:spcBef>
                <a:spcPts val="520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b="0" i="0">
                <a:latin typeface="Inter" panose="020B0502030000000004" pitchFamily="34" charset="0"/>
                <a:ea typeface="Inter" panose="020B0502030000000004" pitchFamily="34" charset="0"/>
              </a:defRPr>
            </a:lvl1pPr>
          </a:lstStyle>
          <a:p>
            <a:r>
              <a:rPr lang="da-DK" noProof="0" dirty="0"/>
              <a:t>Billede</a:t>
            </a:r>
          </a:p>
        </p:txBody>
      </p:sp>
      <p:sp>
        <p:nvSpPr>
          <p:cNvPr id="923" name="Shape 923"/>
          <p:cNvSpPr>
            <a:spLocks noGrp="1"/>
          </p:cNvSpPr>
          <p:nvPr>
            <p:ph type="pic" sz="quarter" idx="16" hasCustomPrompt="1"/>
          </p:nvPr>
        </p:nvSpPr>
        <p:spPr>
          <a:xfrm>
            <a:off x="12189420" y="6920011"/>
            <a:ext cx="5037039" cy="4775136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lIns="91439" tIns="45719" rIns="91439" bIns="45719" anchor="t">
            <a:noAutofit/>
          </a:bodyPr>
          <a:lstStyle>
            <a:lvl1pPr marL="0" marR="0" indent="0" algn="l" defTabSz="825500" eaLnBrk="1" fontAlgn="auto" latinLnBrk="0" hangingPunct="1">
              <a:lnSpc>
                <a:spcPct val="120000"/>
              </a:lnSpc>
              <a:spcBef>
                <a:spcPts val="520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b="0" i="0">
                <a:latin typeface="Inter" panose="020B0502030000000004" pitchFamily="34" charset="0"/>
                <a:ea typeface="Inter" panose="020B0502030000000004" pitchFamily="34" charset="0"/>
              </a:defRPr>
            </a:lvl1pPr>
          </a:lstStyle>
          <a:p>
            <a:r>
              <a:rPr lang="da-DK" noProof="0" dirty="0"/>
              <a:t>Billede</a:t>
            </a:r>
          </a:p>
        </p:txBody>
      </p:sp>
      <p:sp>
        <p:nvSpPr>
          <p:cNvPr id="9" name="Pladsholder til tekst 2">
            <a:extLst>
              <a:ext uri="{FF2B5EF4-FFF2-40B4-BE49-F238E27FC236}">
                <a16:creationId xmlns:a16="http://schemas.microsoft.com/office/drawing/2014/main" id="{8BB8AD52-0BB3-CA4D-99E1-CE03F92CCE1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72597" y="5995736"/>
            <a:ext cx="10242717" cy="6051885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3600"/>
            </a:lvl1pPr>
            <a:lvl2pPr marL="635000" indent="0">
              <a:lnSpc>
                <a:spcPct val="100000"/>
              </a:lnSpc>
              <a:buFontTx/>
              <a:buNone/>
              <a:defRPr sz="3600"/>
            </a:lvl2pPr>
            <a:lvl3pPr marL="1270000" indent="0">
              <a:lnSpc>
                <a:spcPct val="100000"/>
              </a:lnSpc>
              <a:buFontTx/>
              <a:buNone/>
              <a:defRPr sz="3600"/>
            </a:lvl3pPr>
            <a:lvl4pPr marL="1905000" indent="0">
              <a:lnSpc>
                <a:spcPct val="100000"/>
              </a:lnSpc>
              <a:buFontTx/>
              <a:buNone/>
              <a:defRPr sz="3600"/>
            </a:lvl4pPr>
            <a:lvl5pPr marL="2540000" indent="0">
              <a:buFontTx/>
              <a:buNone/>
              <a:defRPr sz="3600"/>
            </a:lvl5pPr>
          </a:lstStyle>
          <a:p>
            <a:pPr lvl="0"/>
            <a:r>
              <a:rPr lang="da-DK" dirty="0"/>
              <a:t>Tekst</a:t>
            </a:r>
          </a:p>
        </p:txBody>
      </p:sp>
      <p:sp>
        <p:nvSpPr>
          <p:cNvPr id="10" name="Pladsholder til tekst 7">
            <a:extLst>
              <a:ext uri="{FF2B5EF4-FFF2-40B4-BE49-F238E27FC236}">
                <a16:creationId xmlns:a16="http://schemas.microsoft.com/office/drawing/2014/main" id="{C1C27963-2EDF-0240-9936-AB5D1B79B1B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372596" y="1397000"/>
            <a:ext cx="10242717" cy="4334794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7200" b="1" spc="-150">
                <a:latin typeface="+mj-lt"/>
              </a:defRPr>
            </a:lvl1pPr>
            <a:lvl2pPr marL="635000" indent="0">
              <a:buNone/>
              <a:defRPr sz="4600" b="1"/>
            </a:lvl2pPr>
            <a:lvl3pPr marL="1270000" indent="0">
              <a:buNone/>
              <a:defRPr sz="4600" b="1"/>
            </a:lvl3pPr>
            <a:lvl4pPr marL="1905000" indent="0">
              <a:buNone/>
              <a:defRPr sz="4600" b="1"/>
            </a:lvl4pPr>
            <a:lvl5pPr marL="2540000" indent="0">
              <a:buNone/>
              <a:defRPr sz="4600" b="1"/>
            </a:lvl5pPr>
          </a:lstStyle>
          <a:p>
            <a:pPr lvl="0"/>
            <a:r>
              <a:rPr lang="da-DK" dirty="0"/>
              <a:t>Overskrift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3EB291E8-C86A-DB4D-8044-70B520A068D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1388637" y="11872072"/>
            <a:ext cx="2157163" cy="1478056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0D5DD509-C427-46A9-BD87-F122FEC477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1388637" y="11872072"/>
            <a:ext cx="2157163" cy="1478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931253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idt billede inkl.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0" name="Shape 960"/>
          <p:cNvSpPr>
            <a:spLocks noGrp="1"/>
          </p:cNvSpPr>
          <p:nvPr>
            <p:ph type="pic" sz="half" idx="13" hasCustomPrompt="1"/>
          </p:nvPr>
        </p:nvSpPr>
        <p:spPr>
          <a:xfrm>
            <a:off x="1373339" y="1142249"/>
            <a:ext cx="10154345" cy="10535137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lIns="91439" tIns="45719" rIns="91439" bIns="45719" anchor="t">
            <a:noAutofit/>
          </a:bodyPr>
          <a:lstStyle>
            <a:lvl1pPr marL="0" marR="0" indent="0" algn="l" defTabSz="825500" eaLnBrk="1" fontAlgn="auto" latinLnBrk="0" hangingPunct="1">
              <a:lnSpc>
                <a:spcPct val="120000"/>
              </a:lnSpc>
              <a:spcBef>
                <a:spcPts val="520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b="0" i="0">
                <a:latin typeface="Inter" panose="020B0502030000000004" pitchFamily="34" charset="0"/>
                <a:ea typeface="Inter" panose="020B0502030000000004" pitchFamily="34" charset="0"/>
              </a:defRPr>
            </a:lvl1pPr>
          </a:lstStyle>
          <a:p>
            <a:r>
              <a:rPr lang="da-DK" noProof="0" dirty="0"/>
              <a:t>Billede</a:t>
            </a:r>
          </a:p>
        </p:txBody>
      </p:sp>
      <p:sp>
        <p:nvSpPr>
          <p:cNvPr id="5" name="Pladsholder til tekst 2">
            <a:extLst>
              <a:ext uri="{FF2B5EF4-FFF2-40B4-BE49-F238E27FC236}">
                <a16:creationId xmlns:a16="http://schemas.microsoft.com/office/drawing/2014/main" id="{245FB58D-B2F3-BA40-9602-67C2C09C03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098546" y="5740985"/>
            <a:ext cx="10242717" cy="5936401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3600"/>
            </a:lvl1pPr>
            <a:lvl2pPr marL="635000" indent="0">
              <a:lnSpc>
                <a:spcPct val="100000"/>
              </a:lnSpc>
              <a:buFontTx/>
              <a:buNone/>
              <a:defRPr sz="3600"/>
            </a:lvl2pPr>
            <a:lvl3pPr marL="1270000" indent="0">
              <a:lnSpc>
                <a:spcPct val="100000"/>
              </a:lnSpc>
              <a:buFontTx/>
              <a:buNone/>
              <a:defRPr sz="3600"/>
            </a:lvl3pPr>
            <a:lvl4pPr marL="1905000" indent="0">
              <a:lnSpc>
                <a:spcPct val="100000"/>
              </a:lnSpc>
              <a:buFontTx/>
              <a:buNone/>
              <a:defRPr sz="3600"/>
            </a:lvl4pPr>
            <a:lvl5pPr marL="2540000" indent="0">
              <a:buFontTx/>
              <a:buNone/>
              <a:defRPr sz="3600"/>
            </a:lvl5pPr>
          </a:lstStyle>
          <a:p>
            <a:pPr lvl="0"/>
            <a:r>
              <a:rPr lang="da-DK" dirty="0"/>
              <a:t>Tekst</a:t>
            </a:r>
          </a:p>
        </p:txBody>
      </p:sp>
      <p:sp>
        <p:nvSpPr>
          <p:cNvPr id="6" name="Pladsholder til tekst 7">
            <a:extLst>
              <a:ext uri="{FF2B5EF4-FFF2-40B4-BE49-F238E27FC236}">
                <a16:creationId xmlns:a16="http://schemas.microsoft.com/office/drawing/2014/main" id="{478E6655-4C45-9B4C-A48F-F225099BC57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098545" y="1142249"/>
            <a:ext cx="10242717" cy="4449312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7200" b="1" spc="-150">
                <a:latin typeface="+mj-lt"/>
              </a:defRPr>
            </a:lvl1pPr>
            <a:lvl2pPr marL="635000" indent="0">
              <a:buNone/>
              <a:defRPr sz="4600" b="1"/>
            </a:lvl2pPr>
            <a:lvl3pPr marL="1270000" indent="0">
              <a:buNone/>
              <a:defRPr sz="4600" b="1"/>
            </a:lvl3pPr>
            <a:lvl4pPr marL="1905000" indent="0">
              <a:buNone/>
              <a:defRPr sz="4600" b="1"/>
            </a:lvl4pPr>
            <a:lvl5pPr marL="2540000" indent="0">
              <a:buNone/>
              <a:defRPr sz="4600" b="1"/>
            </a:lvl5pPr>
          </a:lstStyle>
          <a:p>
            <a:pPr lvl="0"/>
            <a:r>
              <a:rPr lang="da-DK" dirty="0"/>
              <a:t>Overskrift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FC6CD551-6055-9A4A-90BB-C7A787F7772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1388637" y="11872072"/>
            <a:ext cx="2157163" cy="1478056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C95B3632-47A3-4C69-ACF5-69113777A2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1388637" y="11872072"/>
            <a:ext cx="2157163" cy="1478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422987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unktopstilling 5 el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Shape 1032"/>
          <p:cNvSpPr>
            <a:spLocks noGrp="1"/>
          </p:cNvSpPr>
          <p:nvPr>
            <p:ph type="title" hasCustomPrompt="1"/>
          </p:nvPr>
        </p:nvSpPr>
        <p:spPr>
          <a:xfrm>
            <a:off x="2027039" y="2025848"/>
            <a:ext cx="20317222" cy="1782763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>
              <a:defRPr sz="7200" b="1" i="0">
                <a:latin typeface="+mj-lt"/>
                <a:ea typeface="Inter" panose="020B0502030000000004" pitchFamily="34" charset="0"/>
              </a:defRPr>
            </a:lvl1pPr>
          </a:lstStyle>
          <a:p>
            <a:r>
              <a:rPr lang="da-DK" noProof="0" dirty="0"/>
              <a:t>Overskrift	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734005D5-500C-2547-B140-067EB39CC93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27040" y="4389344"/>
            <a:ext cx="20317222" cy="7300808"/>
          </a:xfrm>
        </p:spPr>
        <p:txBody>
          <a:bodyPr anchor="t">
            <a:noAutofit/>
          </a:bodyPr>
          <a:lstStyle>
            <a:lvl1pPr marL="571500" indent="-571500">
              <a:lnSpc>
                <a:spcPct val="100000"/>
              </a:lnSpc>
              <a:spcBef>
                <a:spcPts val="3600"/>
              </a:spcBef>
              <a:buClr>
                <a:schemeClr val="bg1"/>
              </a:buClr>
              <a:buSzPct val="11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xmlns="" r:embed="rId3"/>
                    </a:ext>
                  </a:extLst>
                </a:blip>
              </a:buBlip>
              <a:defRPr lang="da-DK" sz="3600" b="0" i="0" u="none" strike="noStrike" cap="none" spc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uFillTx/>
                <a:latin typeface="+mn-lt"/>
                <a:ea typeface="Inter" panose="020B0502030000000004" pitchFamily="34" charset="0"/>
                <a:cs typeface="Inter" panose="020B0502030000000004" pitchFamily="34" charset="0"/>
                <a:sym typeface="Montserrat Light"/>
              </a:defRPr>
            </a:lvl1pPr>
            <a:lvl2pPr marL="1206500" indent="-571500">
              <a:lnSpc>
                <a:spcPct val="100000"/>
              </a:lnSpc>
              <a:spcBef>
                <a:spcPts val="3600"/>
              </a:spcBef>
              <a:buClr>
                <a:schemeClr val="bg1"/>
              </a:buClr>
              <a:buSzPct val="11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xmlns="" r:embed="rId3"/>
                    </a:ext>
                  </a:extLst>
                </a:blip>
              </a:buBlip>
              <a:defRPr lang="da-DK" sz="3200" b="0" i="0" u="none" strike="noStrike" cap="none" spc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uFillTx/>
                <a:latin typeface="+mn-lt"/>
                <a:ea typeface="Inter" panose="020B0502030000000004" pitchFamily="34" charset="0"/>
                <a:cs typeface="Inter" panose="020B0502030000000004" pitchFamily="34" charset="0"/>
                <a:sym typeface="Montserrat Light"/>
              </a:defRPr>
            </a:lvl2pPr>
            <a:lvl3pPr marL="1841500" indent="-571500">
              <a:lnSpc>
                <a:spcPct val="100000"/>
              </a:lnSpc>
              <a:spcBef>
                <a:spcPts val="3600"/>
              </a:spcBef>
              <a:buClr>
                <a:schemeClr val="bg1"/>
              </a:buClr>
              <a:buSzPct val="11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xmlns="" r:embed="rId3"/>
                    </a:ext>
                  </a:extLst>
                </a:blip>
              </a:buBlip>
              <a:defRPr lang="da-DK" sz="2800" b="0" i="0" u="none" strike="noStrike" cap="none" spc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uFillTx/>
                <a:latin typeface="+mn-lt"/>
                <a:ea typeface="Inter" panose="020B0502030000000004" pitchFamily="34" charset="0"/>
                <a:cs typeface="Inter" panose="020B0502030000000004" pitchFamily="34" charset="0"/>
                <a:sym typeface="Montserrat Light"/>
              </a:defRPr>
            </a:lvl3pPr>
            <a:lvl4pPr marL="2476500" indent="-571500">
              <a:lnSpc>
                <a:spcPct val="100000"/>
              </a:lnSpc>
              <a:spcBef>
                <a:spcPts val="3600"/>
              </a:spcBef>
              <a:buClr>
                <a:schemeClr val="bg1"/>
              </a:buClr>
              <a:buSzPct val="11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xmlns="" r:embed="rId3"/>
                    </a:ext>
                  </a:extLst>
                </a:blip>
              </a:buBlip>
              <a:defRPr lang="da-DK" sz="2400" b="0" i="0" u="none" strike="noStrike" cap="none" spc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uFillTx/>
                <a:latin typeface="+mn-lt"/>
                <a:ea typeface="Inter" panose="020B0502030000000004" pitchFamily="34" charset="0"/>
                <a:cs typeface="Inter" panose="020B0502030000000004" pitchFamily="34" charset="0"/>
                <a:sym typeface="Montserrat Light"/>
              </a:defRPr>
            </a:lvl4pPr>
            <a:lvl5pPr marL="3111500" indent="-571500">
              <a:lnSpc>
                <a:spcPct val="100000"/>
              </a:lnSpc>
              <a:spcBef>
                <a:spcPts val="3600"/>
              </a:spcBef>
              <a:buClr>
                <a:schemeClr val="bg1"/>
              </a:buClr>
              <a:buSzPct val="11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xmlns="" r:embed="rId3"/>
                    </a:ext>
                  </a:extLst>
                </a:blip>
              </a:buBlip>
              <a:defRPr lang="da-DK" sz="2200" b="0" i="0" u="none" strike="noStrike" cap="none" spc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uFillTx/>
                <a:latin typeface="+mn-lt"/>
                <a:ea typeface="Inter" panose="020B0502030000000004" pitchFamily="34" charset="0"/>
                <a:cs typeface="Inter" panose="020B0502030000000004" pitchFamily="34" charset="0"/>
                <a:sym typeface="Montserrat Light"/>
              </a:defRPr>
            </a:lvl5pPr>
          </a:lstStyle>
          <a:p>
            <a:pPr marL="571500" marR="0" lvl="0" indent="-571500" algn="l" defTabSz="825500" eaLnBrk="1" latinLnBrk="0" hangingPunct="1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>
                <a:schemeClr val="bg1"/>
              </a:buClr>
              <a:buSzPct val="11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xmlns="" r:embed="rId3"/>
                    </a:ext>
                  </a:extLst>
                </a:blip>
              </a:buBlip>
              <a:tabLst/>
            </a:pPr>
            <a:r>
              <a:rPr lang="da-DK" noProof="0" dirty="0"/>
              <a:t>Tekst</a:t>
            </a:r>
          </a:p>
          <a:p>
            <a:pPr marL="1206500" marR="0" lvl="1" indent="-571500" algn="l" defTabSz="825500" eaLnBrk="1" latinLnBrk="0" hangingPunct="1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>
                <a:schemeClr val="bg1"/>
              </a:buClr>
              <a:buSzPct val="11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xmlns="" r:embed="rId3"/>
                    </a:ext>
                  </a:extLst>
                </a:blip>
              </a:buBlip>
              <a:tabLst/>
            </a:pPr>
            <a:r>
              <a:rPr lang="da-DK" noProof="0" dirty="0"/>
              <a:t>Andet niveau</a:t>
            </a:r>
          </a:p>
          <a:p>
            <a:pPr marL="1841500" marR="0" lvl="2" indent="-571500" algn="l" defTabSz="825500" eaLnBrk="1" latinLnBrk="0" hangingPunct="1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>
                <a:schemeClr val="bg1"/>
              </a:buClr>
              <a:buSzPct val="11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xmlns="" r:embed="rId3"/>
                    </a:ext>
                  </a:extLst>
                </a:blip>
              </a:buBlip>
              <a:tabLst/>
            </a:pPr>
            <a:r>
              <a:rPr lang="da-DK" noProof="0" dirty="0"/>
              <a:t>Tredje niveau</a:t>
            </a:r>
          </a:p>
          <a:p>
            <a:pPr marL="2476500" marR="0" lvl="3" indent="-571500" algn="l" defTabSz="825500" eaLnBrk="1" latinLnBrk="0" hangingPunct="1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>
                <a:schemeClr val="bg1"/>
              </a:buClr>
              <a:buSzPct val="11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xmlns="" r:embed="rId3"/>
                    </a:ext>
                  </a:extLst>
                </a:blip>
              </a:buBlip>
              <a:tabLst/>
            </a:pPr>
            <a:r>
              <a:rPr lang="da-DK" noProof="0" dirty="0"/>
              <a:t>Fjerde niveau</a:t>
            </a:r>
          </a:p>
          <a:p>
            <a:pPr marL="3111500" marR="0" lvl="4" indent="-571500" algn="l" defTabSz="825500" eaLnBrk="1" latinLnBrk="0" hangingPunct="1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>
                <a:schemeClr val="bg1"/>
              </a:buClr>
              <a:buSzPct val="11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xmlns="" r:embed="rId3"/>
                    </a:ext>
                  </a:extLst>
                </a:blip>
              </a:buBlip>
              <a:tabLst/>
            </a:pPr>
            <a:r>
              <a:rPr lang="da-DK" noProof="0" dirty="0"/>
              <a:t>Femte niveau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569B5B2C-967D-4D4C-8C4E-A006AFE8085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1388637" y="11872072"/>
            <a:ext cx="2157163" cy="1478056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5FAEC0B7-5ECA-4C10-8850-91862FADF15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1388637" y="11872072"/>
            <a:ext cx="2157163" cy="1478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494945"/>
      </p:ext>
    </p:extLst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x Midt billede inkl.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0" name="Shape 960"/>
          <p:cNvSpPr>
            <a:spLocks noGrp="1"/>
          </p:cNvSpPr>
          <p:nvPr>
            <p:ph type="pic" sz="half" idx="13" hasCustomPrompt="1"/>
          </p:nvPr>
        </p:nvSpPr>
        <p:spPr>
          <a:xfrm>
            <a:off x="1373339" y="1550868"/>
            <a:ext cx="5408461" cy="9638838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lIns="91439" tIns="45719" rIns="91439" bIns="45719" anchor="t">
            <a:noAutofit/>
          </a:bodyPr>
          <a:lstStyle>
            <a:lvl1pPr marL="0" marR="0" indent="0" algn="l" defTabSz="825500" eaLnBrk="1" fontAlgn="auto" latinLnBrk="0" hangingPunct="1">
              <a:lnSpc>
                <a:spcPct val="120000"/>
              </a:lnSpc>
              <a:spcBef>
                <a:spcPts val="520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b="0" i="0">
                <a:latin typeface="Inter" panose="020B0502030000000004" pitchFamily="34" charset="0"/>
                <a:ea typeface="Inter" panose="020B0502030000000004" pitchFamily="34" charset="0"/>
              </a:defRPr>
            </a:lvl1pPr>
          </a:lstStyle>
          <a:p>
            <a:r>
              <a:rPr lang="da-DK" noProof="0" dirty="0"/>
              <a:t>Billede</a:t>
            </a:r>
          </a:p>
        </p:txBody>
      </p:sp>
      <p:sp>
        <p:nvSpPr>
          <p:cNvPr id="5" name="Pladsholder til tekst 2">
            <a:extLst>
              <a:ext uri="{FF2B5EF4-FFF2-40B4-BE49-F238E27FC236}">
                <a16:creationId xmlns:a16="http://schemas.microsoft.com/office/drawing/2014/main" id="{245FB58D-B2F3-BA40-9602-67C2C09C03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715999" y="6248401"/>
            <a:ext cx="9442383" cy="4937760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3600"/>
            </a:lvl1pPr>
            <a:lvl2pPr marL="635000" indent="0">
              <a:lnSpc>
                <a:spcPct val="100000"/>
              </a:lnSpc>
              <a:buFontTx/>
              <a:buNone/>
              <a:defRPr sz="3600"/>
            </a:lvl2pPr>
            <a:lvl3pPr marL="1270000" indent="0">
              <a:lnSpc>
                <a:spcPct val="100000"/>
              </a:lnSpc>
              <a:buFontTx/>
              <a:buNone/>
              <a:defRPr sz="3600"/>
            </a:lvl3pPr>
            <a:lvl4pPr marL="1905000" indent="0">
              <a:buFontTx/>
              <a:buNone/>
              <a:defRPr sz="3600"/>
            </a:lvl4pPr>
            <a:lvl5pPr marL="2540000" indent="0">
              <a:buFontTx/>
              <a:buNone/>
              <a:defRPr sz="3600"/>
            </a:lvl5pPr>
          </a:lstStyle>
          <a:p>
            <a:pPr lvl="0"/>
            <a:r>
              <a:rPr lang="da-DK" dirty="0"/>
              <a:t>Tekst</a:t>
            </a:r>
          </a:p>
        </p:txBody>
      </p:sp>
      <p:sp>
        <p:nvSpPr>
          <p:cNvPr id="6" name="Pladsholder til tekst 7">
            <a:extLst>
              <a:ext uri="{FF2B5EF4-FFF2-40B4-BE49-F238E27FC236}">
                <a16:creationId xmlns:a16="http://schemas.microsoft.com/office/drawing/2014/main" id="{478E6655-4C45-9B4C-A48F-F225099BC57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715999" y="1550868"/>
            <a:ext cx="9442383" cy="4449312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7200" b="1" spc="-150">
                <a:latin typeface="+mj-lt"/>
              </a:defRPr>
            </a:lvl1pPr>
            <a:lvl2pPr marL="635000" indent="0">
              <a:buNone/>
              <a:defRPr sz="4600" b="1"/>
            </a:lvl2pPr>
            <a:lvl3pPr marL="1270000" indent="0">
              <a:buNone/>
              <a:defRPr sz="4600" b="1"/>
            </a:lvl3pPr>
            <a:lvl4pPr marL="1905000" indent="0">
              <a:buNone/>
              <a:defRPr sz="4600" b="1"/>
            </a:lvl4pPr>
            <a:lvl5pPr marL="2540000" indent="0">
              <a:buNone/>
              <a:defRPr sz="4600" b="1"/>
            </a:lvl5pPr>
          </a:lstStyle>
          <a:p>
            <a:pPr lvl="0"/>
            <a:r>
              <a:rPr lang="da-DK" dirty="0"/>
              <a:t>Overskrift</a:t>
            </a:r>
          </a:p>
        </p:txBody>
      </p:sp>
      <p:sp>
        <p:nvSpPr>
          <p:cNvPr id="7" name="Shape 960">
            <a:extLst>
              <a:ext uri="{FF2B5EF4-FFF2-40B4-BE49-F238E27FC236}">
                <a16:creationId xmlns:a16="http://schemas.microsoft.com/office/drawing/2014/main" id="{9509E857-DDD7-BB48-A63D-EA5EC6828B41}"/>
              </a:ext>
            </a:extLst>
          </p:cNvPr>
          <p:cNvSpPr>
            <a:spLocks noGrp="1"/>
          </p:cNvSpPr>
          <p:nvPr>
            <p:ph type="pic" sz="half" idx="16" hasCustomPrompt="1"/>
          </p:nvPr>
        </p:nvSpPr>
        <p:spPr>
          <a:xfrm>
            <a:off x="7003808" y="1550868"/>
            <a:ext cx="5408461" cy="4697532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lIns="91439" tIns="45719" rIns="91439" bIns="45719" anchor="t">
            <a:noAutofit/>
          </a:bodyPr>
          <a:lstStyle>
            <a:lvl1pPr marL="0" marR="0" indent="0" algn="l" defTabSz="825500" eaLnBrk="1" fontAlgn="auto" latinLnBrk="0" hangingPunct="1">
              <a:lnSpc>
                <a:spcPct val="120000"/>
              </a:lnSpc>
              <a:spcBef>
                <a:spcPts val="520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b="0" i="0">
                <a:latin typeface="Inter" panose="020B0502030000000004" pitchFamily="34" charset="0"/>
                <a:ea typeface="Inter" panose="020B0502030000000004" pitchFamily="34" charset="0"/>
              </a:defRPr>
            </a:lvl1pPr>
          </a:lstStyle>
          <a:p>
            <a:r>
              <a:rPr lang="da-DK" noProof="0" dirty="0"/>
              <a:t>Billede</a:t>
            </a:r>
          </a:p>
        </p:txBody>
      </p:sp>
      <p:sp>
        <p:nvSpPr>
          <p:cNvPr id="8" name="Shape 960">
            <a:extLst>
              <a:ext uri="{FF2B5EF4-FFF2-40B4-BE49-F238E27FC236}">
                <a16:creationId xmlns:a16="http://schemas.microsoft.com/office/drawing/2014/main" id="{AABAD7F1-5C12-0045-BC2B-87EE445B1F48}"/>
              </a:ext>
            </a:extLst>
          </p:cNvPr>
          <p:cNvSpPr>
            <a:spLocks noGrp="1"/>
          </p:cNvSpPr>
          <p:nvPr>
            <p:ph type="pic" sz="half" idx="17" hasCustomPrompt="1"/>
          </p:nvPr>
        </p:nvSpPr>
        <p:spPr>
          <a:xfrm>
            <a:off x="7003808" y="6488628"/>
            <a:ext cx="5408461" cy="4697532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lIns="91439" tIns="45719" rIns="91439" bIns="45719" anchor="t">
            <a:noAutofit/>
          </a:bodyPr>
          <a:lstStyle>
            <a:lvl1pPr marL="0" marR="0" indent="0" algn="l" defTabSz="825500" eaLnBrk="1" fontAlgn="auto" latinLnBrk="0" hangingPunct="1">
              <a:lnSpc>
                <a:spcPct val="120000"/>
              </a:lnSpc>
              <a:spcBef>
                <a:spcPts val="520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b="0" i="0">
                <a:latin typeface="Inter" panose="020B0502030000000004" pitchFamily="34" charset="0"/>
                <a:ea typeface="Inter" panose="020B0502030000000004" pitchFamily="34" charset="0"/>
              </a:defRPr>
            </a:lvl1pPr>
          </a:lstStyle>
          <a:p>
            <a:r>
              <a:rPr lang="da-DK" noProof="0" dirty="0"/>
              <a:t>Billede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D2A010A5-FA5B-9941-8B29-87BCBB8AC59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1388637" y="11872072"/>
            <a:ext cx="2157163" cy="1478056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224ED81B-52C3-4581-866B-49F762BEAD7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1388637" y="11872072"/>
            <a:ext cx="2157163" cy="1478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125242"/>
      </p:ext>
    </p:extLst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gram inkl.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tekst 2">
            <a:extLst>
              <a:ext uri="{FF2B5EF4-FFF2-40B4-BE49-F238E27FC236}">
                <a16:creationId xmlns:a16="http://schemas.microsoft.com/office/drawing/2014/main" id="{DCDA8C03-65BF-4A42-8302-013B2FB0AB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098546" y="5584575"/>
            <a:ext cx="10242717" cy="6018370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3600"/>
            </a:lvl1pPr>
            <a:lvl2pPr marL="635000" indent="0">
              <a:lnSpc>
                <a:spcPct val="100000"/>
              </a:lnSpc>
              <a:buFontTx/>
              <a:buNone/>
              <a:defRPr sz="3600"/>
            </a:lvl2pPr>
            <a:lvl3pPr marL="1270000" indent="0">
              <a:lnSpc>
                <a:spcPct val="100000"/>
              </a:lnSpc>
              <a:buFontTx/>
              <a:buNone/>
              <a:defRPr sz="3600"/>
            </a:lvl3pPr>
            <a:lvl4pPr marL="1905000" indent="0">
              <a:lnSpc>
                <a:spcPct val="100000"/>
              </a:lnSpc>
              <a:buFontTx/>
              <a:buNone/>
              <a:defRPr sz="3600"/>
            </a:lvl4pPr>
            <a:lvl5pPr marL="2540000" indent="0">
              <a:buFontTx/>
              <a:buNone/>
              <a:defRPr sz="3600"/>
            </a:lvl5pPr>
          </a:lstStyle>
          <a:p>
            <a:pPr lvl="0"/>
            <a:r>
              <a:rPr lang="da-DK" dirty="0"/>
              <a:t>Tekst</a:t>
            </a:r>
          </a:p>
        </p:txBody>
      </p:sp>
      <p:sp>
        <p:nvSpPr>
          <p:cNvPr id="6" name="Pladsholder til tekst 7">
            <a:extLst>
              <a:ext uri="{FF2B5EF4-FFF2-40B4-BE49-F238E27FC236}">
                <a16:creationId xmlns:a16="http://schemas.microsoft.com/office/drawing/2014/main" id="{42464AD8-BDCB-A149-B2B3-79FB794E2E4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098545" y="985838"/>
            <a:ext cx="10242717" cy="4449312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7200" b="1" spc="-150">
                <a:latin typeface="+mj-lt"/>
              </a:defRPr>
            </a:lvl1pPr>
            <a:lvl2pPr marL="635000" indent="0">
              <a:buNone/>
              <a:defRPr sz="4600" b="1"/>
            </a:lvl2pPr>
            <a:lvl3pPr marL="1270000" indent="0">
              <a:buNone/>
              <a:defRPr sz="4600" b="1"/>
            </a:lvl3pPr>
            <a:lvl4pPr marL="1905000" indent="0">
              <a:buNone/>
              <a:defRPr sz="4600" b="1"/>
            </a:lvl4pPr>
            <a:lvl5pPr marL="2540000" indent="0">
              <a:buNone/>
              <a:defRPr sz="4600" b="1"/>
            </a:lvl5pPr>
          </a:lstStyle>
          <a:p>
            <a:pPr lvl="0"/>
            <a:r>
              <a:rPr lang="da-DK" dirty="0"/>
              <a:t>Overskrift</a:t>
            </a:r>
          </a:p>
        </p:txBody>
      </p:sp>
      <p:sp>
        <p:nvSpPr>
          <p:cNvPr id="3" name="Pladsholder til diagram 2">
            <a:extLst>
              <a:ext uri="{FF2B5EF4-FFF2-40B4-BE49-F238E27FC236}">
                <a16:creationId xmlns:a16="http://schemas.microsoft.com/office/drawing/2014/main" id="{6D19D23E-E365-DD47-8C2E-349616675CC8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974725" y="985839"/>
            <a:ext cx="11645900" cy="10617106"/>
          </a:xfrm>
        </p:spPr>
        <p:txBody>
          <a:bodyPr anchor="t" anchorCtr="0"/>
          <a:lstStyle>
            <a:lvl1pPr marL="0" indent="0">
              <a:buNone/>
              <a:defRPr/>
            </a:lvl1pPr>
          </a:lstStyle>
          <a:p>
            <a:r>
              <a:rPr lang="da-DK" dirty="0" smtClean="0"/>
              <a:t>Klik på ikonet for at tilføje et diagram</a:t>
            </a:r>
            <a:endParaRPr lang="da-DK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2BF62C76-C899-9449-96F4-CCCB8E64559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1388637" y="11872072"/>
            <a:ext cx="2157163" cy="1478056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ED714E73-4BBE-43F3-A425-B55928699A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1388637" y="11872072"/>
            <a:ext cx="2157163" cy="1478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848471"/>
      </p:ext>
    </p:extLst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Diagram inkl.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tekst 2">
            <a:extLst>
              <a:ext uri="{FF2B5EF4-FFF2-40B4-BE49-F238E27FC236}">
                <a16:creationId xmlns:a16="http://schemas.microsoft.com/office/drawing/2014/main" id="{DCDA8C03-65BF-4A42-8302-013B2FB0AB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05589" y="5584575"/>
            <a:ext cx="10242717" cy="6018370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3600"/>
            </a:lvl1pPr>
            <a:lvl2pPr marL="635000" indent="0">
              <a:lnSpc>
                <a:spcPct val="100000"/>
              </a:lnSpc>
              <a:buFontTx/>
              <a:buNone/>
              <a:defRPr sz="3600"/>
            </a:lvl2pPr>
            <a:lvl3pPr marL="1270000" indent="0">
              <a:lnSpc>
                <a:spcPct val="100000"/>
              </a:lnSpc>
              <a:buFontTx/>
              <a:buNone/>
              <a:defRPr sz="3600"/>
            </a:lvl3pPr>
            <a:lvl4pPr marL="1905000" indent="0">
              <a:lnSpc>
                <a:spcPct val="100000"/>
              </a:lnSpc>
              <a:buFontTx/>
              <a:buNone/>
              <a:defRPr sz="3600"/>
            </a:lvl4pPr>
            <a:lvl5pPr marL="2540000" indent="0">
              <a:buFontTx/>
              <a:buNone/>
              <a:defRPr sz="3600"/>
            </a:lvl5pPr>
          </a:lstStyle>
          <a:p>
            <a:pPr lvl="0"/>
            <a:r>
              <a:rPr lang="da-DK" dirty="0"/>
              <a:t>Tekst</a:t>
            </a:r>
          </a:p>
        </p:txBody>
      </p:sp>
      <p:sp>
        <p:nvSpPr>
          <p:cNvPr id="6" name="Pladsholder til tekst 7">
            <a:extLst>
              <a:ext uri="{FF2B5EF4-FFF2-40B4-BE49-F238E27FC236}">
                <a16:creationId xmlns:a16="http://schemas.microsoft.com/office/drawing/2014/main" id="{42464AD8-BDCB-A149-B2B3-79FB794E2E4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05588" y="985838"/>
            <a:ext cx="10242717" cy="4449312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7200" b="1" spc="-150">
                <a:latin typeface="+mj-lt"/>
              </a:defRPr>
            </a:lvl1pPr>
            <a:lvl2pPr marL="635000" indent="0">
              <a:buNone/>
              <a:defRPr sz="4600" b="1"/>
            </a:lvl2pPr>
            <a:lvl3pPr marL="1270000" indent="0">
              <a:buNone/>
              <a:defRPr sz="4600" b="1"/>
            </a:lvl3pPr>
            <a:lvl4pPr marL="1905000" indent="0">
              <a:buNone/>
              <a:defRPr sz="4600" b="1"/>
            </a:lvl4pPr>
            <a:lvl5pPr marL="2540000" indent="0">
              <a:buNone/>
              <a:defRPr sz="4600" b="1"/>
            </a:lvl5pPr>
          </a:lstStyle>
          <a:p>
            <a:pPr lvl="0"/>
            <a:r>
              <a:rPr lang="da-DK" dirty="0"/>
              <a:t>Overskrift</a:t>
            </a:r>
          </a:p>
        </p:txBody>
      </p:sp>
      <p:sp>
        <p:nvSpPr>
          <p:cNvPr id="3" name="Pladsholder til diagram 2">
            <a:extLst>
              <a:ext uri="{FF2B5EF4-FFF2-40B4-BE49-F238E27FC236}">
                <a16:creationId xmlns:a16="http://schemas.microsoft.com/office/drawing/2014/main" id="{6D19D23E-E365-DD47-8C2E-349616675CC8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12157404" y="985839"/>
            <a:ext cx="11645900" cy="10617106"/>
          </a:xfrm>
        </p:spPr>
        <p:txBody>
          <a:bodyPr anchor="t" anchorCtr="0"/>
          <a:lstStyle>
            <a:lvl1pPr marL="0" indent="0">
              <a:buNone/>
              <a:defRPr/>
            </a:lvl1pPr>
          </a:lstStyle>
          <a:p>
            <a:r>
              <a:rPr lang="da-DK" dirty="0" smtClean="0"/>
              <a:t>Klik på ikonet for at tilføje et diagram</a:t>
            </a:r>
            <a:endParaRPr lang="da-DK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2935BD9D-EA64-8447-8EB6-810D36D97A7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1388637" y="11872072"/>
            <a:ext cx="2157163" cy="1478056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2882FECA-F22D-4867-A8F3-589F795AE5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1388637" y="11872072"/>
            <a:ext cx="2157163" cy="1478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031828"/>
      </p:ext>
    </p:extLst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orisontalt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tekst 2">
            <a:extLst>
              <a:ext uri="{FF2B5EF4-FFF2-40B4-BE49-F238E27FC236}">
                <a16:creationId xmlns:a16="http://schemas.microsoft.com/office/drawing/2014/main" id="{DCDA8C03-65BF-4A42-8302-013B2FB0AB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203425" y="985839"/>
            <a:ext cx="10774987" cy="3907003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3600">
                <a:solidFill>
                  <a:schemeClr val="bg1"/>
                </a:solidFill>
              </a:defRPr>
            </a:lvl1pPr>
            <a:lvl2pPr marL="635000" indent="0">
              <a:lnSpc>
                <a:spcPct val="100000"/>
              </a:lnSpc>
              <a:buFontTx/>
              <a:buNone/>
              <a:defRPr sz="3600">
                <a:solidFill>
                  <a:schemeClr val="bg1"/>
                </a:solidFill>
              </a:defRPr>
            </a:lvl2pPr>
            <a:lvl3pPr marL="1270000" indent="0">
              <a:lnSpc>
                <a:spcPct val="100000"/>
              </a:lnSpc>
              <a:buFontTx/>
              <a:buNone/>
              <a:defRPr sz="3600">
                <a:solidFill>
                  <a:schemeClr val="bg1"/>
                </a:solidFill>
              </a:defRPr>
            </a:lvl3pPr>
            <a:lvl4pPr marL="1905000" indent="0">
              <a:buFontTx/>
              <a:buNone/>
              <a:defRPr sz="3600"/>
            </a:lvl4pPr>
            <a:lvl5pPr marL="2540000" indent="0">
              <a:buFontTx/>
              <a:buNone/>
              <a:defRPr sz="3600"/>
            </a:lvl5pPr>
          </a:lstStyle>
          <a:p>
            <a:pPr lvl="0"/>
            <a:r>
              <a:rPr lang="da-DK" dirty="0"/>
              <a:t>Tekst</a:t>
            </a:r>
          </a:p>
        </p:txBody>
      </p:sp>
      <p:sp>
        <p:nvSpPr>
          <p:cNvPr id="6" name="Pladsholder til tekst 7">
            <a:extLst>
              <a:ext uri="{FF2B5EF4-FFF2-40B4-BE49-F238E27FC236}">
                <a16:creationId xmlns:a16="http://schemas.microsoft.com/office/drawing/2014/main" id="{42464AD8-BDCB-A149-B2B3-79FB794E2E4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05588" y="985838"/>
            <a:ext cx="10242717" cy="3907003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7200" b="1" spc="-150">
                <a:latin typeface="+mj-lt"/>
              </a:defRPr>
            </a:lvl1pPr>
            <a:lvl2pPr marL="635000" indent="0">
              <a:buNone/>
              <a:defRPr sz="4600" b="1"/>
            </a:lvl2pPr>
            <a:lvl3pPr marL="1270000" indent="0">
              <a:buNone/>
              <a:defRPr sz="4600" b="1"/>
            </a:lvl3pPr>
            <a:lvl4pPr marL="1905000" indent="0">
              <a:buNone/>
              <a:defRPr sz="4600" b="1"/>
            </a:lvl4pPr>
            <a:lvl5pPr marL="2540000" indent="0">
              <a:buNone/>
              <a:defRPr sz="4600" b="1"/>
            </a:lvl5pPr>
          </a:lstStyle>
          <a:p>
            <a:pPr lvl="0"/>
            <a:r>
              <a:rPr lang="da-DK" dirty="0"/>
              <a:t>Overskrift</a:t>
            </a:r>
          </a:p>
        </p:txBody>
      </p:sp>
      <p:sp>
        <p:nvSpPr>
          <p:cNvPr id="3" name="Pladsholder til diagram 2">
            <a:extLst>
              <a:ext uri="{FF2B5EF4-FFF2-40B4-BE49-F238E27FC236}">
                <a16:creationId xmlns:a16="http://schemas.microsoft.com/office/drawing/2014/main" id="{6D19D23E-E365-DD47-8C2E-349616675CC8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1405588" y="5221705"/>
            <a:ext cx="21572824" cy="6223535"/>
          </a:xfrm>
        </p:spPr>
        <p:txBody>
          <a:bodyPr anchor="t" anchorCtr="0"/>
          <a:lstStyle>
            <a:lvl1pPr marL="0" indent="0">
              <a:buNone/>
              <a:defRPr/>
            </a:lvl1pPr>
          </a:lstStyle>
          <a:p>
            <a:r>
              <a:rPr lang="da-DK" dirty="0" smtClean="0"/>
              <a:t>Klik på ikonet for at tilføje et diagram</a:t>
            </a:r>
            <a:endParaRPr lang="da-DK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F2F8AC84-D7A2-DC45-8AE5-9109A67BC69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1388637" y="11872072"/>
            <a:ext cx="2157163" cy="1478056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E67C095E-78B4-42E1-85F9-348782CF218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1388637" y="11872072"/>
            <a:ext cx="2157163" cy="1478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207513"/>
      </p:ext>
    </p:extLst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Horisontalt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tekst 2">
            <a:extLst>
              <a:ext uri="{FF2B5EF4-FFF2-40B4-BE49-F238E27FC236}">
                <a16:creationId xmlns:a16="http://schemas.microsoft.com/office/drawing/2014/main" id="{DCDA8C03-65BF-4A42-8302-013B2FB0AB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203426" y="985839"/>
            <a:ext cx="10869300" cy="3907003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3600">
                <a:solidFill>
                  <a:schemeClr val="bg1"/>
                </a:solidFill>
              </a:defRPr>
            </a:lvl1pPr>
            <a:lvl2pPr marL="635000" indent="0">
              <a:lnSpc>
                <a:spcPct val="100000"/>
              </a:lnSpc>
              <a:buFontTx/>
              <a:buNone/>
              <a:defRPr sz="3600">
                <a:solidFill>
                  <a:schemeClr val="bg1"/>
                </a:solidFill>
              </a:defRPr>
            </a:lvl2pPr>
            <a:lvl3pPr marL="1270000" indent="0">
              <a:lnSpc>
                <a:spcPct val="100000"/>
              </a:lnSpc>
              <a:buFontTx/>
              <a:buNone/>
              <a:defRPr sz="3600">
                <a:solidFill>
                  <a:schemeClr val="bg1"/>
                </a:solidFill>
              </a:defRPr>
            </a:lvl3pPr>
            <a:lvl4pPr marL="1905000" indent="0">
              <a:buFontTx/>
              <a:buNone/>
              <a:defRPr sz="3600"/>
            </a:lvl4pPr>
            <a:lvl5pPr marL="2540000" indent="0">
              <a:buFontTx/>
              <a:buNone/>
              <a:defRPr sz="3600"/>
            </a:lvl5pPr>
          </a:lstStyle>
          <a:p>
            <a:pPr lvl="0"/>
            <a:r>
              <a:rPr lang="da-DK" dirty="0"/>
              <a:t>Tekst</a:t>
            </a:r>
          </a:p>
        </p:txBody>
      </p:sp>
      <p:sp>
        <p:nvSpPr>
          <p:cNvPr id="6" name="Pladsholder til tekst 7">
            <a:extLst>
              <a:ext uri="{FF2B5EF4-FFF2-40B4-BE49-F238E27FC236}">
                <a16:creationId xmlns:a16="http://schemas.microsoft.com/office/drawing/2014/main" id="{42464AD8-BDCB-A149-B2B3-79FB794E2E4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05588" y="985838"/>
            <a:ext cx="10242717" cy="3907003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7200" b="1" spc="-150">
                <a:latin typeface="+mj-lt"/>
              </a:defRPr>
            </a:lvl1pPr>
            <a:lvl2pPr marL="635000" indent="0">
              <a:buNone/>
              <a:defRPr sz="4600" b="1"/>
            </a:lvl2pPr>
            <a:lvl3pPr marL="1270000" indent="0">
              <a:buNone/>
              <a:defRPr sz="4600" b="1"/>
            </a:lvl3pPr>
            <a:lvl4pPr marL="1905000" indent="0">
              <a:buNone/>
              <a:defRPr sz="4600" b="1"/>
            </a:lvl4pPr>
            <a:lvl5pPr marL="2540000" indent="0">
              <a:buNone/>
              <a:defRPr sz="4600" b="1"/>
            </a:lvl5pPr>
          </a:lstStyle>
          <a:p>
            <a:pPr lvl="0"/>
            <a:r>
              <a:rPr lang="da-DK" dirty="0"/>
              <a:t>Overskrift</a:t>
            </a:r>
          </a:p>
        </p:txBody>
      </p:sp>
      <p:sp>
        <p:nvSpPr>
          <p:cNvPr id="4" name="Pladsholder til tabel 3">
            <a:extLst>
              <a:ext uri="{FF2B5EF4-FFF2-40B4-BE49-F238E27FC236}">
                <a16:creationId xmlns:a16="http://schemas.microsoft.com/office/drawing/2014/main" id="{3E829910-14C2-7F42-9192-B822384AB902}"/>
              </a:ext>
            </a:extLst>
          </p:cNvPr>
          <p:cNvSpPr>
            <a:spLocks noGrp="1"/>
          </p:cNvSpPr>
          <p:nvPr>
            <p:ph type="tbl" sz="quarter" idx="16"/>
          </p:nvPr>
        </p:nvSpPr>
        <p:spPr>
          <a:xfrm>
            <a:off x="1404938" y="5220000"/>
            <a:ext cx="21667787" cy="6309360"/>
          </a:xfrm>
        </p:spPr>
        <p:txBody>
          <a:bodyPr anchor="t" anchorCtr="0"/>
          <a:lstStyle>
            <a:lvl1pPr marL="0" indent="0">
              <a:buFontTx/>
              <a:buNone/>
              <a:defRPr/>
            </a:lvl1pPr>
          </a:lstStyle>
          <a:p>
            <a:r>
              <a:rPr lang="da-DK" dirty="0" smtClean="0"/>
              <a:t>Klik på ikonet for at tilføje en tabel</a:t>
            </a:r>
            <a:endParaRPr lang="da-DK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E80B89F7-920F-564D-BFCE-69E6ECD269C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1388637" y="11872072"/>
            <a:ext cx="2157163" cy="1478056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B12865B8-8F9A-484E-B027-526D0AF8A34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1388637" y="11872072"/>
            <a:ext cx="2157163" cy="1478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711888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unktopstilling 5 element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Shape 1032"/>
          <p:cNvSpPr>
            <a:spLocks noGrp="1"/>
          </p:cNvSpPr>
          <p:nvPr>
            <p:ph type="title" hasCustomPrompt="1"/>
          </p:nvPr>
        </p:nvSpPr>
        <p:spPr>
          <a:xfrm>
            <a:off x="2027039" y="2025848"/>
            <a:ext cx="20317222" cy="1782763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>
              <a:defRPr sz="7200" b="1" i="0">
                <a:latin typeface="+mj-lt"/>
                <a:ea typeface="Inter" panose="020B0502030000000004" pitchFamily="34" charset="0"/>
              </a:defRPr>
            </a:lvl1pPr>
          </a:lstStyle>
          <a:p>
            <a:r>
              <a:rPr lang="da-DK" dirty="0"/>
              <a:t>Overskrift	</a:t>
            </a:r>
            <a:endParaRPr dirty="0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734005D5-500C-2547-B140-067EB39CC93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27040" y="4389344"/>
            <a:ext cx="20317222" cy="7300808"/>
          </a:xfrm>
        </p:spPr>
        <p:txBody>
          <a:bodyPr anchor="t">
            <a:noAutofit/>
          </a:bodyPr>
          <a:lstStyle>
            <a:lvl1pPr marL="571500" indent="-571500">
              <a:lnSpc>
                <a:spcPct val="100000"/>
              </a:lnSpc>
              <a:spcBef>
                <a:spcPts val="3600"/>
              </a:spcBef>
              <a:buClr>
                <a:schemeClr val="bg1"/>
              </a:buClr>
              <a:buSzPct val="11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xmlns="" r:embed="rId3"/>
                    </a:ext>
                  </a:extLst>
                </a:blip>
              </a:buBlip>
              <a:defRPr sz="3600"/>
            </a:lvl1pPr>
            <a:lvl2pPr marL="1206500" indent="-571500">
              <a:lnSpc>
                <a:spcPct val="100000"/>
              </a:lnSpc>
              <a:spcBef>
                <a:spcPts val="3600"/>
              </a:spcBef>
              <a:buClr>
                <a:schemeClr val="bg1"/>
              </a:buClr>
              <a:buSzPct val="11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xmlns="" r:embed="rId3"/>
                    </a:ext>
                  </a:extLst>
                </a:blip>
              </a:buBlip>
              <a:defRPr sz="3200"/>
            </a:lvl2pPr>
            <a:lvl3pPr marL="1841500" indent="-571500">
              <a:lnSpc>
                <a:spcPct val="100000"/>
              </a:lnSpc>
              <a:spcBef>
                <a:spcPts val="3600"/>
              </a:spcBef>
              <a:buClr>
                <a:schemeClr val="bg1"/>
              </a:buClr>
              <a:buSzPct val="11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xmlns="" r:embed="rId3"/>
                    </a:ext>
                  </a:extLst>
                </a:blip>
              </a:buBlip>
              <a:defRPr sz="2800"/>
            </a:lvl3pPr>
            <a:lvl4pPr marL="2476500" indent="-571500">
              <a:lnSpc>
                <a:spcPct val="100000"/>
              </a:lnSpc>
              <a:spcBef>
                <a:spcPts val="3600"/>
              </a:spcBef>
              <a:buClr>
                <a:schemeClr val="bg1"/>
              </a:buClr>
              <a:buSzPct val="11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xmlns="" r:embed="rId3"/>
                    </a:ext>
                  </a:extLst>
                </a:blip>
              </a:buBlip>
              <a:defRPr sz="2400"/>
            </a:lvl4pPr>
            <a:lvl5pPr marL="3111500" indent="-571500">
              <a:lnSpc>
                <a:spcPct val="100000"/>
              </a:lnSpc>
              <a:spcBef>
                <a:spcPts val="3600"/>
              </a:spcBef>
              <a:buClr>
                <a:schemeClr val="bg1"/>
              </a:buClr>
              <a:buSzPct val="11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xmlns="" r:embed="rId3"/>
                    </a:ext>
                  </a:extLst>
                </a:blip>
              </a:buBlip>
              <a:defRPr sz="2000"/>
            </a:lvl5pPr>
          </a:lstStyle>
          <a:p>
            <a:pPr lvl="0"/>
            <a:r>
              <a:rPr lang="da-DK" dirty="0"/>
              <a:t>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569B5B2C-967D-4D4C-8C4E-A006AFE8085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1388637" y="11872072"/>
            <a:ext cx="2157163" cy="1478056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66B8AAA9-B92B-40E3-89E6-0C9A2EC502C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1388637" y="11872072"/>
            <a:ext cx="2157163" cy="1478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784174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3" orient="horz" pos="4320" userDrawn="1">
          <p15:clr>
            <a:srgbClr val="FBAE40"/>
          </p15:clr>
        </p15:guide>
        <p15:guide id="4" pos="768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g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Shape 1032"/>
          <p:cNvSpPr>
            <a:spLocks noGrp="1"/>
          </p:cNvSpPr>
          <p:nvPr>
            <p:ph type="title" hasCustomPrompt="1"/>
          </p:nvPr>
        </p:nvSpPr>
        <p:spPr>
          <a:xfrm>
            <a:off x="2027039" y="2025848"/>
            <a:ext cx="20317222" cy="1782763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>
              <a:defRPr sz="7200" b="1" i="0">
                <a:latin typeface="+mj-lt"/>
                <a:ea typeface="Inter" panose="020B0502030000000004" pitchFamily="34" charset="0"/>
              </a:defRPr>
            </a:lvl1pPr>
          </a:lstStyle>
          <a:p>
            <a:r>
              <a:rPr lang="da-DK" dirty="0"/>
              <a:t>Overskrift	</a:t>
            </a:r>
            <a:endParaRPr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73558F5-EBAE-6648-ABED-DCED00FA234C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2027238" y="4388400"/>
            <a:ext cx="20331112" cy="7300800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3600"/>
            </a:lvl1pPr>
            <a:lvl2pPr marL="635000" indent="0">
              <a:lnSpc>
                <a:spcPct val="100000"/>
              </a:lnSpc>
              <a:buNone/>
              <a:defRPr sz="3600"/>
            </a:lvl2pPr>
            <a:lvl3pPr marL="1270000" indent="0">
              <a:lnSpc>
                <a:spcPct val="100000"/>
              </a:lnSpc>
              <a:buNone/>
              <a:defRPr sz="3600"/>
            </a:lvl3pPr>
            <a:lvl4pPr marL="1905000" indent="0">
              <a:lnSpc>
                <a:spcPct val="100000"/>
              </a:lnSpc>
              <a:buNone/>
              <a:defRPr sz="3600"/>
            </a:lvl4pPr>
            <a:lvl5pPr marL="2540000" indent="0">
              <a:lnSpc>
                <a:spcPct val="100000"/>
              </a:lnSpc>
              <a:buNone/>
              <a:defRPr sz="3600"/>
            </a:lvl5pPr>
          </a:lstStyle>
          <a:p>
            <a:pPr lvl="0"/>
            <a:r>
              <a:rPr lang="da-DK" dirty="0"/>
              <a:t>Tekst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F1414795-02BD-964B-AA74-A6AD1F27C22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1388637" y="11872072"/>
            <a:ext cx="2157163" cy="1478056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243BFD10-4C94-4D2B-8D00-5F2A1F531E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1388637" y="11872072"/>
            <a:ext cx="2157163" cy="1478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05840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og 2 spalter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Shape 1032"/>
          <p:cNvSpPr>
            <a:spLocks noGrp="1"/>
          </p:cNvSpPr>
          <p:nvPr>
            <p:ph type="title" hasCustomPrompt="1"/>
          </p:nvPr>
        </p:nvSpPr>
        <p:spPr>
          <a:xfrm>
            <a:off x="2026800" y="2026800"/>
            <a:ext cx="20317222" cy="1782763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>
              <a:defRPr sz="7200" b="1" i="0">
                <a:latin typeface="+mj-lt"/>
                <a:ea typeface="Inter" panose="020B0502030000000004" pitchFamily="34" charset="0"/>
              </a:defRPr>
            </a:lvl1pPr>
          </a:lstStyle>
          <a:p>
            <a:r>
              <a:rPr lang="da-DK" dirty="0"/>
              <a:t>Overskrift	</a:t>
            </a:r>
            <a:endParaRPr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F6F6B6B0-61C0-3541-9DE1-2AC08F22602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1388637" y="11872072"/>
            <a:ext cx="2157163" cy="1478056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83BA9285-1264-45E2-AB9B-E59F5767962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1388637" y="11872072"/>
            <a:ext cx="2157163" cy="1478056"/>
          </a:xfrm>
          <a:prstGeom prst="rect">
            <a:avLst/>
          </a:prstGeom>
        </p:spPr>
      </p:pic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312D21C2-766D-4173-9868-4BFFE16D800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27238" y="4388400"/>
            <a:ext cx="9683499" cy="7300800"/>
          </a:xfrm>
        </p:spPr>
        <p:txBody>
          <a:bodyPr anchor="t" anchorCtr="0"/>
          <a:lstStyle>
            <a:lvl1pPr marL="0" indent="0">
              <a:buFontTx/>
              <a:buNone/>
              <a:defRPr/>
            </a:lvl1pPr>
            <a:lvl2pPr marL="635000" indent="0">
              <a:buFontTx/>
              <a:buNone/>
              <a:defRPr/>
            </a:lvl2pPr>
            <a:lvl3pPr marL="1270000" indent="0">
              <a:buFontTx/>
              <a:buNone/>
              <a:defRPr/>
            </a:lvl3pPr>
            <a:lvl4pPr marL="1905000" indent="0">
              <a:buFontTx/>
              <a:buNone/>
              <a:defRPr/>
            </a:lvl4pPr>
            <a:lvl5pPr marL="2540000" indent="0">
              <a:buFontTx/>
              <a:buNone/>
              <a:defRPr/>
            </a:lvl5pPr>
          </a:lstStyle>
          <a:p>
            <a:pPr lvl="0"/>
            <a:r>
              <a:rPr lang="da-DK" dirty="0"/>
              <a:t>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9" name="Pladsholder til tekst 3">
            <a:extLst>
              <a:ext uri="{FF2B5EF4-FFF2-40B4-BE49-F238E27FC236}">
                <a16:creationId xmlns:a16="http://schemas.microsoft.com/office/drawing/2014/main" id="{E79EA4DC-8CEB-44F2-A296-C879D0B4763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660022" y="4388400"/>
            <a:ext cx="9684000" cy="7300800"/>
          </a:xfrm>
        </p:spPr>
        <p:txBody>
          <a:bodyPr anchor="t" anchorCtr="0"/>
          <a:lstStyle>
            <a:lvl1pPr marL="0" indent="0">
              <a:buFontTx/>
              <a:buNone/>
              <a:defRPr/>
            </a:lvl1pPr>
            <a:lvl2pPr marL="635000" indent="0">
              <a:buFontTx/>
              <a:buNone/>
              <a:defRPr/>
            </a:lvl2pPr>
            <a:lvl3pPr marL="1270000" indent="0">
              <a:buFontTx/>
              <a:buNone/>
              <a:defRPr/>
            </a:lvl3pPr>
            <a:lvl4pPr marL="1905000" indent="0">
              <a:buFontTx/>
              <a:buNone/>
              <a:defRPr/>
            </a:lvl4pPr>
            <a:lvl5pPr marL="2540000" indent="0">
              <a:buFontTx/>
              <a:buNone/>
              <a:defRPr/>
            </a:lvl5pPr>
          </a:lstStyle>
          <a:p>
            <a:pPr lvl="0"/>
            <a:r>
              <a:rPr lang="da-DK" dirty="0"/>
              <a:t>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3078356240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lede inkl 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9"/>
          <p:cNvSpPr>
            <a:spLocks noGrp="1"/>
          </p:cNvSpPr>
          <p:nvPr>
            <p:ph type="pic" sz="quarter" idx="13" hasCustomPrompt="1"/>
          </p:nvPr>
        </p:nvSpPr>
        <p:spPr>
          <a:xfrm>
            <a:off x="11172396" y="0"/>
            <a:ext cx="13211604" cy="137160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lIns="91439" tIns="45719" rIns="91439" bIns="45719" anchor="t">
            <a:noAutofit/>
          </a:bodyPr>
          <a:lstStyle>
            <a:lvl1pPr marL="0" indent="0">
              <a:buFontTx/>
              <a:buNone/>
              <a:defRPr b="0" i="0" baseline="0">
                <a:latin typeface="Inter" panose="020B0502030000000004" pitchFamily="34" charset="0"/>
                <a:ea typeface="Inter" panose="020B0502030000000004" pitchFamily="34" charset="0"/>
              </a:defRPr>
            </a:lvl1pPr>
          </a:lstStyle>
          <a:p>
            <a:r>
              <a:rPr lang="da-DK" noProof="0" dirty="0"/>
              <a:t>Billede</a:t>
            </a:r>
          </a:p>
        </p:txBody>
      </p:sp>
      <p:sp>
        <p:nvSpPr>
          <p:cNvPr id="4" name="Pladsholder til tekst 7">
            <a:extLst>
              <a:ext uri="{FF2B5EF4-FFF2-40B4-BE49-F238E27FC236}">
                <a16:creationId xmlns:a16="http://schemas.microsoft.com/office/drawing/2014/main" id="{B299DC9B-F123-9243-A733-7693C30CAEC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58284" y="3438273"/>
            <a:ext cx="9385892" cy="4334794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7200" b="1" spc="-150">
                <a:latin typeface="+mj-lt"/>
              </a:defRPr>
            </a:lvl1pPr>
            <a:lvl2pPr marL="635000" indent="0">
              <a:buNone/>
              <a:defRPr sz="4600" b="1"/>
            </a:lvl2pPr>
            <a:lvl3pPr marL="1270000" indent="0">
              <a:buNone/>
              <a:defRPr sz="4600" b="1"/>
            </a:lvl3pPr>
            <a:lvl4pPr marL="1905000" indent="0">
              <a:buNone/>
              <a:defRPr sz="4600" b="1"/>
            </a:lvl4pPr>
            <a:lvl5pPr marL="2540000" indent="0">
              <a:buNone/>
              <a:defRPr sz="4600" b="1"/>
            </a:lvl5pPr>
          </a:lstStyle>
          <a:p>
            <a:pPr lvl="0"/>
            <a:r>
              <a:rPr lang="da-DK" noProof="0" dirty="0"/>
              <a:t>Overskrift</a:t>
            </a:r>
          </a:p>
        </p:txBody>
      </p:sp>
      <p:sp>
        <p:nvSpPr>
          <p:cNvPr id="11" name="Pladsholder til tekst 2">
            <a:extLst>
              <a:ext uri="{FF2B5EF4-FFF2-40B4-BE49-F238E27FC236}">
                <a16:creationId xmlns:a16="http://schemas.microsoft.com/office/drawing/2014/main" id="{603E00D8-5F1B-924E-87D4-4FF40B64737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58284" y="7773067"/>
            <a:ext cx="9385892" cy="4034620"/>
          </a:xfrm>
        </p:spPr>
        <p:txBody>
          <a:bodyPr lIns="50400" tIns="50400" rIns="50400" numCol="1" spcCol="684000" anchor="t">
            <a:noAutofit/>
          </a:bodyPr>
          <a:lstStyle>
            <a:lvl1pPr marL="0" indent="0">
              <a:lnSpc>
                <a:spcPct val="100000"/>
              </a:lnSpc>
              <a:buNone/>
              <a:defRPr sz="3600" b="0" spc="0">
                <a:latin typeface="+mn-lt"/>
              </a:defRPr>
            </a:lvl1pPr>
            <a:lvl2pPr marL="635000" indent="0">
              <a:lnSpc>
                <a:spcPct val="100000"/>
              </a:lnSpc>
              <a:buNone/>
              <a:defRPr sz="3600" b="0" spc="0">
                <a:latin typeface="+mn-lt"/>
              </a:defRPr>
            </a:lvl2pPr>
            <a:lvl3pPr marL="1270000" indent="0">
              <a:lnSpc>
                <a:spcPct val="100000"/>
              </a:lnSpc>
              <a:buNone/>
              <a:defRPr sz="3600" b="0" spc="0">
                <a:latin typeface="+mn-lt"/>
              </a:defRPr>
            </a:lvl3pPr>
            <a:lvl4pPr marL="1905000" indent="0">
              <a:lnSpc>
                <a:spcPct val="100000"/>
              </a:lnSpc>
              <a:buNone/>
              <a:defRPr sz="3600" spc="0"/>
            </a:lvl4pPr>
            <a:lvl5pPr marL="2540000" indent="0">
              <a:lnSpc>
                <a:spcPct val="100000"/>
              </a:lnSpc>
              <a:buNone/>
              <a:defRPr sz="3600" spc="0"/>
            </a:lvl5pPr>
          </a:lstStyle>
          <a:p>
            <a:pPr lvl="0"/>
            <a:r>
              <a:rPr lang="da-DK" noProof="0" dirty="0"/>
              <a:t>Tekst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2BC776EE-7B73-1442-BC6B-258BEEAB224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158284" y="11872072"/>
            <a:ext cx="2157163" cy="1478056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3040B764-5504-4C6E-B3A8-FAD912C806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158284" y="11872072"/>
            <a:ext cx="2157163" cy="1478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124324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øjrebillede inkl tekst rød bg">
    <p:bg>
      <p:bgPr>
        <a:solidFill>
          <a:srgbClr val="BF1D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9"/>
          <p:cNvSpPr>
            <a:spLocks noGrp="1"/>
          </p:cNvSpPr>
          <p:nvPr>
            <p:ph type="pic" sz="quarter" idx="13" hasCustomPrompt="1"/>
          </p:nvPr>
        </p:nvSpPr>
        <p:spPr>
          <a:xfrm>
            <a:off x="11172396" y="0"/>
            <a:ext cx="13211604" cy="137160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lIns="91439" tIns="45719" rIns="91439" bIns="45719" anchor="t">
            <a:noAutofit/>
          </a:bodyPr>
          <a:lstStyle>
            <a:lvl1pPr marL="0" indent="0">
              <a:buFontTx/>
              <a:buNone/>
              <a:defRPr b="0" i="0" baseline="0">
                <a:latin typeface="Inter" panose="020B0502030000000004" pitchFamily="34" charset="0"/>
                <a:ea typeface="Inter" panose="020B0502030000000004" pitchFamily="34" charset="0"/>
              </a:defRPr>
            </a:lvl1pPr>
          </a:lstStyle>
          <a:p>
            <a:r>
              <a:rPr lang="da-DK" noProof="0" dirty="0"/>
              <a:t>Billede</a:t>
            </a:r>
          </a:p>
        </p:txBody>
      </p:sp>
      <p:sp>
        <p:nvSpPr>
          <p:cNvPr id="4" name="Pladsholder til tekst 2">
            <a:extLst>
              <a:ext uri="{FF2B5EF4-FFF2-40B4-BE49-F238E27FC236}">
                <a16:creationId xmlns:a16="http://schemas.microsoft.com/office/drawing/2014/main" id="{82BECF1A-E566-764A-8530-25CC511C9FD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0138" y="5462336"/>
            <a:ext cx="9049702" cy="6856664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3600">
                <a:solidFill>
                  <a:srgbClr val="FFFFFF"/>
                </a:solidFill>
              </a:defRPr>
            </a:lvl1pPr>
            <a:lvl2pPr marL="635000" indent="0">
              <a:lnSpc>
                <a:spcPct val="100000"/>
              </a:lnSpc>
              <a:buFontTx/>
              <a:buNone/>
              <a:defRPr sz="3600">
                <a:solidFill>
                  <a:srgbClr val="FFFFFF"/>
                </a:solidFill>
              </a:defRPr>
            </a:lvl2pPr>
            <a:lvl3pPr marL="1270000" indent="0">
              <a:lnSpc>
                <a:spcPct val="100000"/>
              </a:lnSpc>
              <a:buFontTx/>
              <a:buNone/>
              <a:defRPr sz="3600">
                <a:solidFill>
                  <a:srgbClr val="FFFFFF"/>
                </a:solidFill>
              </a:defRPr>
            </a:lvl3pPr>
            <a:lvl4pPr marL="1905000" indent="0">
              <a:lnSpc>
                <a:spcPct val="100000"/>
              </a:lnSpc>
              <a:buFontTx/>
              <a:buNone/>
              <a:defRPr sz="3600">
                <a:solidFill>
                  <a:srgbClr val="FFFFFF"/>
                </a:solidFill>
              </a:defRPr>
            </a:lvl4pPr>
            <a:lvl5pPr marL="2540000" indent="0">
              <a:lnSpc>
                <a:spcPct val="100000"/>
              </a:lnSpc>
              <a:buFontTx/>
              <a:buNone/>
              <a:defRPr sz="3600">
                <a:solidFill>
                  <a:srgbClr val="FFFFFF"/>
                </a:solidFill>
              </a:defRPr>
            </a:lvl5pPr>
          </a:lstStyle>
          <a:p>
            <a:pPr lvl="0"/>
            <a:r>
              <a:rPr lang="da-DK" noProof="0" dirty="0"/>
              <a:t>Tekst</a:t>
            </a:r>
          </a:p>
        </p:txBody>
      </p:sp>
      <p:sp>
        <p:nvSpPr>
          <p:cNvPr id="5" name="Pladsholder til tekst 7">
            <a:extLst>
              <a:ext uri="{FF2B5EF4-FFF2-40B4-BE49-F238E27FC236}">
                <a16:creationId xmlns:a16="http://schemas.microsoft.com/office/drawing/2014/main" id="{8496DD26-EDBB-9F43-B80C-77F28A78861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00137" y="863600"/>
            <a:ext cx="9049702" cy="4334794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7200" b="1" spc="-150">
                <a:solidFill>
                  <a:srgbClr val="FFFFFF"/>
                </a:solidFill>
                <a:latin typeface="+mj-lt"/>
              </a:defRPr>
            </a:lvl1pPr>
            <a:lvl2pPr marL="635000" indent="0">
              <a:buNone/>
              <a:defRPr sz="4600" b="1"/>
            </a:lvl2pPr>
            <a:lvl3pPr marL="1270000" indent="0">
              <a:buNone/>
              <a:defRPr sz="4600" b="1"/>
            </a:lvl3pPr>
            <a:lvl4pPr marL="1905000" indent="0">
              <a:buNone/>
              <a:defRPr sz="4600" b="1"/>
            </a:lvl4pPr>
            <a:lvl5pPr marL="2540000" indent="0">
              <a:buNone/>
              <a:defRPr sz="4600" b="1"/>
            </a:lvl5pPr>
          </a:lstStyle>
          <a:p>
            <a:pPr lvl="0"/>
            <a:r>
              <a:rPr lang="da-DK" noProof="0" dirty="0"/>
              <a:t>Overskrift</a:t>
            </a:r>
          </a:p>
        </p:txBody>
      </p:sp>
    </p:spTree>
    <p:extLst>
      <p:ext uri="{BB962C8B-B14F-4D97-AF65-F5344CB8AC3E}">
        <p14:creationId xmlns:p14="http://schemas.microsoft.com/office/powerpoint/2010/main" val="677386355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øjrebillede inkl tekst blå bg">
    <p:bg>
      <p:bgPr>
        <a:solidFill>
          <a:srgbClr val="004F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9"/>
          <p:cNvSpPr>
            <a:spLocks noGrp="1"/>
          </p:cNvSpPr>
          <p:nvPr>
            <p:ph type="pic" sz="quarter" idx="13" hasCustomPrompt="1"/>
          </p:nvPr>
        </p:nvSpPr>
        <p:spPr>
          <a:xfrm>
            <a:off x="11172396" y="0"/>
            <a:ext cx="13211604" cy="137160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lIns="91439" tIns="45719" rIns="91439" bIns="45719" anchor="t">
            <a:noAutofit/>
          </a:bodyPr>
          <a:lstStyle>
            <a:lvl1pPr marL="0" indent="0">
              <a:buFontTx/>
              <a:buNone/>
              <a:defRPr b="0" i="0" baseline="0">
                <a:latin typeface="Inter" panose="020B0502030000000004" pitchFamily="34" charset="0"/>
                <a:ea typeface="Inter" panose="020B0502030000000004" pitchFamily="34" charset="0"/>
              </a:defRPr>
            </a:lvl1pPr>
          </a:lstStyle>
          <a:p>
            <a:r>
              <a:rPr lang="da-DK" noProof="0" dirty="0"/>
              <a:t>Billede</a:t>
            </a:r>
          </a:p>
        </p:txBody>
      </p:sp>
      <p:sp>
        <p:nvSpPr>
          <p:cNvPr id="4" name="Pladsholder til tekst 2">
            <a:extLst>
              <a:ext uri="{FF2B5EF4-FFF2-40B4-BE49-F238E27FC236}">
                <a16:creationId xmlns:a16="http://schemas.microsoft.com/office/drawing/2014/main" id="{82BECF1A-E566-764A-8530-25CC511C9FD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0138" y="5462336"/>
            <a:ext cx="8897302" cy="6555493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3600">
                <a:solidFill>
                  <a:srgbClr val="FFFFFF"/>
                </a:solidFill>
              </a:defRPr>
            </a:lvl1pPr>
            <a:lvl2pPr marL="635000" indent="0">
              <a:lnSpc>
                <a:spcPct val="100000"/>
              </a:lnSpc>
              <a:buFontTx/>
              <a:buNone/>
              <a:defRPr sz="3600">
                <a:solidFill>
                  <a:srgbClr val="FFFFFF"/>
                </a:solidFill>
              </a:defRPr>
            </a:lvl2pPr>
            <a:lvl3pPr marL="1270000" indent="0">
              <a:lnSpc>
                <a:spcPct val="100000"/>
              </a:lnSpc>
              <a:buFontTx/>
              <a:buNone/>
              <a:defRPr sz="3600">
                <a:solidFill>
                  <a:srgbClr val="FFFFFF"/>
                </a:solidFill>
              </a:defRPr>
            </a:lvl3pPr>
            <a:lvl4pPr marL="1905000" indent="0">
              <a:lnSpc>
                <a:spcPct val="100000"/>
              </a:lnSpc>
              <a:buFontTx/>
              <a:buNone/>
              <a:defRPr sz="3600">
                <a:solidFill>
                  <a:srgbClr val="FFFFFF"/>
                </a:solidFill>
              </a:defRPr>
            </a:lvl4pPr>
            <a:lvl5pPr marL="2540000" indent="0">
              <a:lnSpc>
                <a:spcPct val="100000"/>
              </a:lnSpc>
              <a:buFontTx/>
              <a:buNone/>
              <a:defRPr sz="3600">
                <a:solidFill>
                  <a:srgbClr val="FFFFFF"/>
                </a:solidFill>
              </a:defRPr>
            </a:lvl5pPr>
          </a:lstStyle>
          <a:p>
            <a:pPr lvl="0"/>
            <a:r>
              <a:rPr lang="da-DK" noProof="0" dirty="0"/>
              <a:t>Tekst</a:t>
            </a:r>
          </a:p>
        </p:txBody>
      </p:sp>
      <p:sp>
        <p:nvSpPr>
          <p:cNvPr id="5" name="Pladsholder til tekst 7">
            <a:extLst>
              <a:ext uri="{FF2B5EF4-FFF2-40B4-BE49-F238E27FC236}">
                <a16:creationId xmlns:a16="http://schemas.microsoft.com/office/drawing/2014/main" id="{8496DD26-EDBB-9F43-B80C-77F28A78861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00137" y="863600"/>
            <a:ext cx="8897302" cy="4334794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7200" b="1" spc="-150">
                <a:solidFill>
                  <a:srgbClr val="FFFFFF"/>
                </a:solidFill>
                <a:latin typeface="+mj-lt"/>
              </a:defRPr>
            </a:lvl1pPr>
            <a:lvl2pPr marL="635000" indent="0">
              <a:buNone/>
              <a:defRPr sz="4600" b="1"/>
            </a:lvl2pPr>
            <a:lvl3pPr marL="1270000" indent="0">
              <a:buNone/>
              <a:defRPr sz="4600" b="1"/>
            </a:lvl3pPr>
            <a:lvl4pPr marL="1905000" indent="0">
              <a:buNone/>
              <a:defRPr sz="4600" b="1"/>
            </a:lvl4pPr>
            <a:lvl5pPr marL="2540000" indent="0">
              <a:buNone/>
              <a:defRPr sz="4600" b="1"/>
            </a:lvl5pPr>
          </a:lstStyle>
          <a:p>
            <a:pPr lvl="0"/>
            <a:r>
              <a:rPr lang="da-DK" noProof="0" dirty="0"/>
              <a:t>Overskrift</a:t>
            </a:r>
          </a:p>
        </p:txBody>
      </p:sp>
    </p:spTree>
    <p:extLst>
      <p:ext uri="{BB962C8B-B14F-4D97-AF65-F5344CB8AC3E}">
        <p14:creationId xmlns:p14="http://schemas.microsoft.com/office/powerpoint/2010/main" val="1782584963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image" Target="../media/image3.sv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4"/>
          <p:cNvSpPr>
            <a:spLocks noGrp="1"/>
          </p:cNvSpPr>
          <p:nvPr>
            <p:ph type="title"/>
          </p:nvPr>
        </p:nvSpPr>
        <p:spPr>
          <a:xfrm>
            <a:off x="2026800" y="2026800"/>
            <a:ext cx="21005800" cy="1782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t" anchorCtr="0">
            <a:normAutofit/>
          </a:bodyPr>
          <a:lstStyle/>
          <a:p>
            <a:r>
              <a:rPr lang="da-DK" noProof="0" dirty="0" err="1"/>
              <a:t>Titeltext</a:t>
            </a:r>
            <a:endParaRPr lang="da-DK" noProof="0" dirty="0"/>
          </a:p>
        </p:txBody>
      </p:sp>
      <p:sp>
        <p:nvSpPr>
          <p:cNvPr id="5" name="Shape 5"/>
          <p:cNvSpPr>
            <a:spLocks noGrp="1"/>
          </p:cNvSpPr>
          <p:nvPr>
            <p:ph type="body" idx="1"/>
          </p:nvPr>
        </p:nvSpPr>
        <p:spPr>
          <a:xfrm>
            <a:off x="2026800" y="4392000"/>
            <a:ext cx="21005800" cy="7344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t" anchorCtr="0">
            <a:noAutofit/>
          </a:bodyPr>
          <a:lstStyle/>
          <a:p>
            <a:r>
              <a:rPr lang="da-DK" noProof="0" dirty="0" err="1"/>
              <a:t>Textebene</a:t>
            </a:r>
            <a:r>
              <a:rPr lang="da-DK" noProof="0" dirty="0"/>
              <a:t> 1</a:t>
            </a:r>
          </a:p>
          <a:p>
            <a:pPr lvl="1"/>
            <a:r>
              <a:rPr lang="da-DK" noProof="0" dirty="0" err="1"/>
              <a:t>Textebene</a:t>
            </a:r>
            <a:r>
              <a:rPr lang="da-DK" noProof="0" dirty="0"/>
              <a:t> 2</a:t>
            </a:r>
          </a:p>
          <a:p>
            <a:pPr lvl="2"/>
            <a:r>
              <a:rPr lang="da-DK" noProof="0" dirty="0" err="1"/>
              <a:t>Textebene</a:t>
            </a:r>
            <a:r>
              <a:rPr lang="da-DK" noProof="0" dirty="0"/>
              <a:t> 3</a:t>
            </a:r>
          </a:p>
          <a:p>
            <a:pPr lvl="3"/>
            <a:r>
              <a:rPr lang="da-DK" noProof="0" dirty="0" err="1"/>
              <a:t>Textebene</a:t>
            </a:r>
            <a:r>
              <a:rPr lang="da-DK" noProof="0" dirty="0"/>
              <a:t> 4</a:t>
            </a:r>
          </a:p>
          <a:p>
            <a:pPr lvl="4"/>
            <a:r>
              <a:rPr lang="da-DK" noProof="0" dirty="0" err="1"/>
              <a:t>Textebene</a:t>
            </a:r>
            <a:r>
              <a:rPr lang="da-DK" noProof="0" dirty="0"/>
              <a:t> 5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D7101266-EA59-4E43-AF57-D193C56B77C7}"/>
              </a:ext>
            </a:extLst>
          </p:cNvPr>
          <p:cNvPicPr>
            <a:picLocks noChangeAspect="1"/>
          </p:cNvPicPr>
          <p:nvPr/>
        </p:nvPicPr>
        <p:blipFill>
          <a:blip r:embed="rId36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8"/>
              </a:ext>
            </a:extLst>
          </a:blip>
          <a:stretch>
            <a:fillRect/>
          </a:stretch>
        </p:blipFill>
        <p:spPr>
          <a:xfrm>
            <a:off x="21388637" y="11872072"/>
            <a:ext cx="2157163" cy="1478056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F5AB6D1B-E6F1-442C-8826-04F27B62A265}"/>
              </a:ext>
            </a:extLst>
          </p:cNvPr>
          <p:cNvPicPr>
            <a:picLocks noChangeAspect="1"/>
          </p:cNvPicPr>
          <p:nvPr userDrawn="1"/>
        </p:nvPicPr>
        <p:blipFill>
          <a:blip r:embed="rId36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8"/>
              </a:ext>
            </a:extLst>
          </a:blip>
          <a:stretch>
            <a:fillRect/>
          </a:stretch>
        </p:blipFill>
        <p:spPr>
          <a:xfrm>
            <a:off x="21388637" y="11872072"/>
            <a:ext cx="2157163" cy="1478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6994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10" r:id="rId7"/>
    <p:sldLayoutId id="2147483811" r:id="rId8"/>
    <p:sldLayoutId id="2147483812" r:id="rId9"/>
    <p:sldLayoutId id="2147483813" r:id="rId10"/>
    <p:sldLayoutId id="2147483814" r:id="rId11"/>
    <p:sldLayoutId id="2147483815" r:id="rId12"/>
    <p:sldLayoutId id="2147483816" r:id="rId13"/>
    <p:sldLayoutId id="2147483817" r:id="rId14"/>
    <p:sldLayoutId id="2147483818" r:id="rId15"/>
    <p:sldLayoutId id="2147483819" r:id="rId16"/>
    <p:sldLayoutId id="2147483820" r:id="rId17"/>
    <p:sldLayoutId id="2147483821" r:id="rId18"/>
    <p:sldLayoutId id="2147483822" r:id="rId19"/>
    <p:sldLayoutId id="2147483823" r:id="rId20"/>
    <p:sldLayoutId id="2147483824" r:id="rId21"/>
    <p:sldLayoutId id="2147483825" r:id="rId22"/>
    <p:sldLayoutId id="2147483826" r:id="rId23"/>
    <p:sldLayoutId id="2147483827" r:id="rId24"/>
    <p:sldLayoutId id="2147483828" r:id="rId25"/>
    <p:sldLayoutId id="2147483829" r:id="rId26"/>
    <p:sldLayoutId id="2147483830" r:id="rId27"/>
    <p:sldLayoutId id="2147483831" r:id="rId28"/>
    <p:sldLayoutId id="2147483832" r:id="rId29"/>
    <p:sldLayoutId id="2147483833" r:id="rId30"/>
    <p:sldLayoutId id="2147483834" r:id="rId31"/>
    <p:sldLayoutId id="2147483835" r:id="rId32"/>
    <p:sldLayoutId id="2147483836" r:id="rId33"/>
    <p:sldLayoutId id="2147483837" r:id="rId34"/>
  </p:sldLayoutIdLst>
  <p:transition spd="med"/>
  <p:hf hdr="0" ftr="0" dt="0"/>
  <p:txStyles>
    <p:titleStyle>
      <a:lvl1pPr marL="0" marR="0" indent="0" algn="l" defTabSz="8255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1" i="0" u="none" strike="noStrike" cap="none" spc="0" baseline="0">
          <a:ln>
            <a:noFill/>
          </a:ln>
          <a:solidFill>
            <a:schemeClr val="tx2"/>
          </a:solidFill>
          <a:uFillTx/>
          <a:latin typeface="+mj-lt"/>
          <a:ea typeface="Inter" panose="020B0502030000000004" pitchFamily="34" charset="0"/>
          <a:cs typeface="+mj-cs"/>
          <a:sym typeface="Montserrat Semi Bold"/>
        </a:defRPr>
      </a:lvl1pPr>
      <a:lvl2pPr marL="0" marR="0" indent="228600" algn="l" defTabSz="825500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560" baseline="0">
          <a:ln>
            <a:noFill/>
          </a:ln>
          <a:solidFill>
            <a:srgbClr val="212121"/>
          </a:solidFill>
          <a:uFillTx/>
          <a:latin typeface="+mj-lt"/>
          <a:ea typeface="+mj-ea"/>
          <a:cs typeface="+mj-cs"/>
          <a:sym typeface="Montserrat Semi Bold"/>
        </a:defRPr>
      </a:lvl2pPr>
      <a:lvl3pPr marL="0" marR="0" indent="457200" algn="l" defTabSz="825500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560" baseline="0">
          <a:ln>
            <a:noFill/>
          </a:ln>
          <a:solidFill>
            <a:srgbClr val="212121"/>
          </a:solidFill>
          <a:uFillTx/>
          <a:latin typeface="+mj-lt"/>
          <a:ea typeface="+mj-ea"/>
          <a:cs typeface="+mj-cs"/>
          <a:sym typeface="Montserrat Semi Bold"/>
        </a:defRPr>
      </a:lvl3pPr>
      <a:lvl4pPr marL="0" marR="0" indent="685800" algn="l" defTabSz="825500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560" baseline="0">
          <a:ln>
            <a:noFill/>
          </a:ln>
          <a:solidFill>
            <a:srgbClr val="212121"/>
          </a:solidFill>
          <a:uFillTx/>
          <a:latin typeface="+mj-lt"/>
          <a:ea typeface="+mj-ea"/>
          <a:cs typeface="+mj-cs"/>
          <a:sym typeface="Montserrat Semi Bold"/>
        </a:defRPr>
      </a:lvl4pPr>
      <a:lvl5pPr marL="0" marR="0" indent="914400" algn="l" defTabSz="825500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560" baseline="0">
          <a:ln>
            <a:noFill/>
          </a:ln>
          <a:solidFill>
            <a:srgbClr val="212121"/>
          </a:solidFill>
          <a:uFillTx/>
          <a:latin typeface="+mj-lt"/>
          <a:ea typeface="+mj-ea"/>
          <a:cs typeface="+mj-cs"/>
          <a:sym typeface="Montserrat Semi Bold"/>
        </a:defRPr>
      </a:lvl5pPr>
      <a:lvl6pPr marL="0" marR="0" indent="1143000" algn="l" defTabSz="825500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560" baseline="0">
          <a:ln>
            <a:noFill/>
          </a:ln>
          <a:solidFill>
            <a:srgbClr val="212121"/>
          </a:solidFill>
          <a:uFillTx/>
          <a:latin typeface="+mj-lt"/>
          <a:ea typeface="+mj-ea"/>
          <a:cs typeface="+mj-cs"/>
          <a:sym typeface="Montserrat Semi Bold"/>
        </a:defRPr>
      </a:lvl6pPr>
      <a:lvl7pPr marL="0" marR="0" indent="1371600" algn="l" defTabSz="825500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560" baseline="0">
          <a:ln>
            <a:noFill/>
          </a:ln>
          <a:solidFill>
            <a:srgbClr val="212121"/>
          </a:solidFill>
          <a:uFillTx/>
          <a:latin typeface="+mj-lt"/>
          <a:ea typeface="+mj-ea"/>
          <a:cs typeface="+mj-cs"/>
          <a:sym typeface="Montserrat Semi Bold"/>
        </a:defRPr>
      </a:lvl7pPr>
      <a:lvl8pPr marL="0" marR="0" indent="1600200" algn="l" defTabSz="825500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560" baseline="0">
          <a:ln>
            <a:noFill/>
          </a:ln>
          <a:solidFill>
            <a:srgbClr val="212121"/>
          </a:solidFill>
          <a:uFillTx/>
          <a:latin typeface="+mj-lt"/>
          <a:ea typeface="+mj-ea"/>
          <a:cs typeface="+mj-cs"/>
          <a:sym typeface="Montserrat Semi Bold"/>
        </a:defRPr>
      </a:lvl8pPr>
      <a:lvl9pPr marL="0" marR="0" indent="1828800" algn="l" defTabSz="825500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560" baseline="0">
          <a:ln>
            <a:noFill/>
          </a:ln>
          <a:solidFill>
            <a:srgbClr val="212121"/>
          </a:solidFill>
          <a:uFillTx/>
          <a:latin typeface="+mj-lt"/>
          <a:ea typeface="+mj-ea"/>
          <a:cs typeface="+mj-cs"/>
          <a:sym typeface="Montserrat Semi Bold"/>
        </a:defRPr>
      </a:lvl9pPr>
    </p:titleStyle>
    <p:bodyStyle>
      <a:lvl1pPr marL="366346" marR="0" indent="-366346" algn="l" defTabSz="825500" eaLnBrk="1" latinLnBrk="0" hangingPunct="1">
        <a:lnSpc>
          <a:spcPct val="120000"/>
        </a:lnSpc>
        <a:spcBef>
          <a:spcPts val="5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chemeClr val="tx2"/>
          </a:solidFill>
          <a:uFillTx/>
          <a:latin typeface="+mn-lt"/>
          <a:ea typeface="Inter" panose="020B0502030000000004" pitchFamily="34" charset="0"/>
          <a:cs typeface="Inter" panose="020B0502030000000004" pitchFamily="34" charset="0"/>
          <a:sym typeface="Montserrat Light"/>
        </a:defRPr>
      </a:lvl1pPr>
      <a:lvl2pPr marL="801688" marR="0" indent="-449263" algn="l" defTabSz="825500" eaLnBrk="1" latinLnBrk="0" hangingPunct="1">
        <a:lnSpc>
          <a:spcPct val="120000"/>
        </a:lnSpc>
        <a:spcBef>
          <a:spcPts val="5200"/>
        </a:spcBef>
        <a:spcAft>
          <a:spcPts val="0"/>
        </a:spcAft>
        <a:buClrTx/>
        <a:buSzPct val="7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chemeClr val="tx2"/>
          </a:solidFill>
          <a:uFillTx/>
          <a:latin typeface="+mn-lt"/>
          <a:ea typeface="Inter" panose="020B0502030000000004" pitchFamily="34" charset="0"/>
          <a:cs typeface="Inter" panose="020B0502030000000004" pitchFamily="34" charset="0"/>
          <a:sym typeface="Montserrat Light"/>
        </a:defRPr>
      </a:lvl2pPr>
      <a:lvl3pPr marL="1074738" marR="0" indent="-352425" algn="l" defTabSz="825500" eaLnBrk="1" latinLnBrk="0" hangingPunct="1">
        <a:lnSpc>
          <a:spcPct val="120000"/>
        </a:lnSpc>
        <a:spcBef>
          <a:spcPts val="5200"/>
        </a:spcBef>
        <a:spcAft>
          <a:spcPts val="0"/>
        </a:spcAft>
        <a:buClrTx/>
        <a:buSzPct val="75000"/>
        <a:buFontTx/>
        <a:buChar char="•"/>
        <a:tabLst/>
        <a:defRPr sz="2800" b="0" i="0" u="none" strike="noStrike" cap="none" spc="0" baseline="0">
          <a:ln>
            <a:noFill/>
          </a:ln>
          <a:solidFill>
            <a:schemeClr val="tx2"/>
          </a:solidFill>
          <a:uFillTx/>
          <a:latin typeface="+mn-lt"/>
          <a:ea typeface="Inter" panose="020B0502030000000004" pitchFamily="34" charset="0"/>
          <a:cs typeface="Inter" panose="020B0502030000000004" pitchFamily="34" charset="0"/>
          <a:sym typeface="Montserrat Light"/>
        </a:defRPr>
      </a:lvl3pPr>
      <a:lvl4pPr marL="1427163" marR="0" indent="-352425" algn="l" defTabSz="825500" eaLnBrk="1" latinLnBrk="0" hangingPunct="1">
        <a:lnSpc>
          <a:spcPct val="120000"/>
        </a:lnSpc>
        <a:spcBef>
          <a:spcPts val="5200"/>
        </a:spcBef>
        <a:spcAft>
          <a:spcPts val="0"/>
        </a:spcAft>
        <a:buClrTx/>
        <a:buSzPct val="75000"/>
        <a:buFontTx/>
        <a:buChar char="•"/>
        <a:tabLst/>
        <a:defRPr sz="2400" b="0" i="0" u="none" strike="noStrike" cap="none" spc="0" baseline="0">
          <a:ln>
            <a:noFill/>
          </a:ln>
          <a:solidFill>
            <a:schemeClr val="tx2"/>
          </a:solidFill>
          <a:uFillTx/>
          <a:latin typeface="+mn-lt"/>
          <a:ea typeface="Inter" panose="020B0502030000000004" pitchFamily="34" charset="0"/>
          <a:cs typeface="Inter" panose="020B0502030000000004" pitchFamily="34" charset="0"/>
          <a:sym typeface="Montserrat Light"/>
        </a:defRPr>
      </a:lvl4pPr>
      <a:lvl5pPr marL="1797050" marR="0" indent="-369888" algn="l" defTabSz="825500" eaLnBrk="1" latinLnBrk="0" hangingPunct="1">
        <a:lnSpc>
          <a:spcPct val="120000"/>
        </a:lnSpc>
        <a:spcBef>
          <a:spcPts val="5200"/>
        </a:spcBef>
        <a:spcAft>
          <a:spcPts val="0"/>
        </a:spcAft>
        <a:buClrTx/>
        <a:buSzPct val="75000"/>
        <a:buFontTx/>
        <a:buChar char="•"/>
        <a:tabLst/>
        <a:defRPr sz="2000" b="0" i="0" u="none" strike="noStrike" cap="none" spc="0" baseline="0">
          <a:ln>
            <a:noFill/>
          </a:ln>
          <a:solidFill>
            <a:schemeClr val="tx2"/>
          </a:solidFill>
          <a:uFillTx/>
          <a:latin typeface="+mn-lt"/>
          <a:ea typeface="Inter" panose="020B0502030000000004" pitchFamily="34" charset="0"/>
          <a:cs typeface="Inter" panose="020B0502030000000004" pitchFamily="34" charset="0"/>
          <a:sym typeface="Montserrat Light"/>
        </a:defRPr>
      </a:lvl5pPr>
      <a:lvl6pPr marL="14165383" marR="0" indent="-10990383" algn="l" defTabSz="825500" eaLnBrk="1" latinLnBrk="0" hangingPunct="1">
        <a:lnSpc>
          <a:spcPct val="120000"/>
        </a:lnSpc>
        <a:spcBef>
          <a:spcPts val="5200"/>
        </a:spcBef>
        <a:spcAft>
          <a:spcPts val="0"/>
        </a:spcAft>
        <a:buClrTx/>
        <a:buSzPct val="75000"/>
        <a:buFontTx/>
        <a:buChar char="•"/>
        <a:tabLst/>
        <a:defRPr sz="3000" b="0" i="0" u="none" strike="noStrike" cap="none" spc="0" baseline="0">
          <a:ln>
            <a:noFill/>
          </a:ln>
          <a:solidFill>
            <a:srgbClr val="5E5E5E"/>
          </a:solidFill>
          <a:uFillTx/>
          <a:latin typeface="Montserrat Light"/>
          <a:ea typeface="Montserrat Light"/>
          <a:cs typeface="Montserrat Light"/>
          <a:sym typeface="Montserrat Light"/>
        </a:defRPr>
      </a:lvl6pPr>
      <a:lvl7pPr marL="14800383" marR="0" indent="-10990383" algn="l" defTabSz="825500" eaLnBrk="1" latinLnBrk="0" hangingPunct="1">
        <a:lnSpc>
          <a:spcPct val="120000"/>
        </a:lnSpc>
        <a:spcBef>
          <a:spcPts val="5200"/>
        </a:spcBef>
        <a:spcAft>
          <a:spcPts val="0"/>
        </a:spcAft>
        <a:buClrTx/>
        <a:buSzPct val="75000"/>
        <a:buFontTx/>
        <a:buChar char="•"/>
        <a:tabLst/>
        <a:defRPr sz="3000" b="0" i="0" u="none" strike="noStrike" cap="none" spc="0" baseline="0">
          <a:ln>
            <a:noFill/>
          </a:ln>
          <a:solidFill>
            <a:srgbClr val="5E5E5E"/>
          </a:solidFill>
          <a:uFillTx/>
          <a:latin typeface="Montserrat Light"/>
          <a:ea typeface="Montserrat Light"/>
          <a:cs typeface="Montserrat Light"/>
          <a:sym typeface="Montserrat Light"/>
        </a:defRPr>
      </a:lvl7pPr>
      <a:lvl8pPr marL="15435383" marR="0" indent="-10990383" algn="l" defTabSz="825500" eaLnBrk="1" latinLnBrk="0" hangingPunct="1">
        <a:lnSpc>
          <a:spcPct val="120000"/>
        </a:lnSpc>
        <a:spcBef>
          <a:spcPts val="5200"/>
        </a:spcBef>
        <a:spcAft>
          <a:spcPts val="0"/>
        </a:spcAft>
        <a:buClrTx/>
        <a:buSzPct val="75000"/>
        <a:buFontTx/>
        <a:buChar char="•"/>
        <a:tabLst/>
        <a:defRPr sz="3000" b="0" i="0" u="none" strike="noStrike" cap="none" spc="0" baseline="0">
          <a:ln>
            <a:noFill/>
          </a:ln>
          <a:solidFill>
            <a:srgbClr val="5E5E5E"/>
          </a:solidFill>
          <a:uFillTx/>
          <a:latin typeface="Montserrat Light"/>
          <a:ea typeface="Montserrat Light"/>
          <a:cs typeface="Montserrat Light"/>
          <a:sym typeface="Montserrat Light"/>
        </a:defRPr>
      </a:lvl8pPr>
      <a:lvl9pPr marL="16070383" marR="0" indent="-10990383" algn="l" defTabSz="825500" eaLnBrk="1" latinLnBrk="0" hangingPunct="1">
        <a:lnSpc>
          <a:spcPct val="120000"/>
        </a:lnSpc>
        <a:spcBef>
          <a:spcPts val="5200"/>
        </a:spcBef>
        <a:spcAft>
          <a:spcPts val="0"/>
        </a:spcAft>
        <a:buClrTx/>
        <a:buSzPct val="75000"/>
        <a:buFontTx/>
        <a:buChar char="•"/>
        <a:tabLst/>
        <a:defRPr sz="3000" b="0" i="0" u="none" strike="noStrike" cap="none" spc="0" baseline="0">
          <a:ln>
            <a:noFill/>
          </a:ln>
          <a:solidFill>
            <a:srgbClr val="5E5E5E"/>
          </a:solidFill>
          <a:uFillTx/>
          <a:latin typeface="Montserrat Light"/>
          <a:ea typeface="Montserrat Light"/>
          <a:cs typeface="Montserrat Light"/>
          <a:sym typeface="Montserrat Light"/>
        </a:defRPr>
      </a:lvl9pPr>
    </p:bodyStyle>
    <p:otherStyle>
      <a:lvl1pPr marL="0" marR="0" indent="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C86EC63C-8121-404E-9F9B-58D05440449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89704" y="4046220"/>
            <a:ext cx="13334956" cy="2720340"/>
          </a:xfrm>
        </p:spPr>
        <p:txBody>
          <a:bodyPr/>
          <a:lstStyle/>
          <a:p>
            <a:r>
              <a:rPr lang="da-DK" sz="6600" dirty="0" smtClean="0"/>
              <a:t>Erfaringer fra velfærdsaftalerne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A574F64C-61AD-3B43-8649-415A9EFFE6D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89704" y="7183535"/>
            <a:ext cx="11048956" cy="3813493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da-DK" sz="5400" dirty="0" smtClean="0"/>
              <a:t>Ulf Hjelmar, professor </a:t>
            </a:r>
            <a:r>
              <a:rPr lang="da-DK" sz="5400" dirty="0" err="1" smtClean="0"/>
              <a:t>mso</a:t>
            </a:r>
            <a:endParaRPr lang="da-DK" sz="5400" dirty="0" smtClean="0"/>
          </a:p>
          <a:p>
            <a:pPr>
              <a:spcBef>
                <a:spcPts val="1200"/>
              </a:spcBef>
            </a:pPr>
            <a:endParaRPr lang="da-DK" sz="5400" dirty="0" smtClean="0"/>
          </a:p>
          <a:p>
            <a:pPr>
              <a:spcBef>
                <a:spcPts val="1800"/>
              </a:spcBef>
            </a:pPr>
            <a:r>
              <a:rPr lang="da-DK" dirty="0" smtClean="0"/>
              <a:t>Forum for Fremtidens Offentlig Styring og Ledelse </a:t>
            </a:r>
          </a:p>
          <a:p>
            <a:pPr>
              <a:spcBef>
                <a:spcPts val="1800"/>
              </a:spcBef>
            </a:pPr>
            <a:r>
              <a:rPr lang="da-DK" dirty="0" smtClean="0"/>
              <a:t>26. september 2023</a:t>
            </a:r>
            <a:endParaRPr lang="da-DK" dirty="0"/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0" y="3659821"/>
            <a:ext cx="9354502" cy="5430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49332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Medarbejdervilkår - </a:t>
            </a:r>
            <a:r>
              <a:rPr lang="da-DK" dirty="0" err="1" smtClean="0"/>
              <a:t>obs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0"/>
          </p:nvPr>
        </p:nvSpPr>
        <p:spPr>
          <a:xfrm>
            <a:off x="2027039" y="4389344"/>
            <a:ext cx="16078081" cy="7040656"/>
          </a:xfrm>
        </p:spPr>
        <p:txBody>
          <a:bodyPr/>
          <a:lstStyle/>
          <a:p>
            <a:r>
              <a:rPr lang="da-DK" sz="4400" dirty="0" smtClean="0"/>
              <a:t>Vælte ansvar over på medarbejdere: Tid og ressourcer</a:t>
            </a:r>
          </a:p>
          <a:p>
            <a:r>
              <a:rPr lang="da-DK" sz="4400" dirty="0" smtClean="0"/>
              <a:t>Overbudsvillighed, individualisme… (selvrealiseringsideal)</a:t>
            </a:r>
            <a:endParaRPr lang="da-DK" sz="4400" dirty="0"/>
          </a:p>
          <a:p>
            <a:r>
              <a:rPr lang="da-DK" sz="4400" dirty="0" smtClean="0"/>
              <a:t>Moralsk stress (professionsideal)</a:t>
            </a:r>
          </a:p>
          <a:p>
            <a:pPr marL="0" indent="0">
              <a:buNone/>
            </a:pPr>
            <a:endParaRPr lang="da-DK" sz="4400" dirty="0" smtClean="0"/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39840" y="585787"/>
            <a:ext cx="4732655" cy="7345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80405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el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Frisættelse 2.0</a:t>
            </a:r>
            <a:endParaRPr lang="da-DK" dirty="0"/>
          </a:p>
        </p:txBody>
      </p:sp>
      <p:sp>
        <p:nvSpPr>
          <p:cNvPr id="10" name="Pladsholder til tekst 9"/>
          <p:cNvSpPr>
            <a:spLocks noGrp="1"/>
          </p:cNvSpPr>
          <p:nvPr>
            <p:ph type="body" sz="quarter" idx="10"/>
          </p:nvPr>
        </p:nvSpPr>
        <p:spPr>
          <a:xfrm>
            <a:off x="1336160" y="4937984"/>
            <a:ext cx="15163680" cy="8290336"/>
          </a:xfrm>
        </p:spPr>
        <p:txBody>
          <a:bodyPr/>
          <a:lstStyle/>
          <a:p>
            <a:pPr marL="0" indent="0">
              <a:buNone/>
            </a:pPr>
            <a:r>
              <a:rPr lang="da-DK" sz="4400" dirty="0" smtClean="0"/>
              <a:t>”Ansvar </a:t>
            </a:r>
            <a:r>
              <a:rPr lang="da-DK" sz="4400" dirty="0"/>
              <a:t>for </a:t>
            </a:r>
            <a:r>
              <a:rPr lang="da-DK" sz="4400" dirty="0" smtClean="0"/>
              <a:t>Danmark” (dec. 2022): ”</a:t>
            </a:r>
            <a:r>
              <a:rPr lang="da-DK" sz="4400" dirty="0"/>
              <a:t>D</a:t>
            </a:r>
            <a:r>
              <a:rPr lang="da-DK" sz="4400" dirty="0" smtClean="0"/>
              <a:t>en </a:t>
            </a:r>
            <a:r>
              <a:rPr lang="da-DK" sz="4400" dirty="0"/>
              <a:t>mest omfattende frisættelse </a:t>
            </a:r>
            <a:r>
              <a:rPr lang="da-DK" sz="4400" dirty="0" smtClean="0"/>
              <a:t>i </a:t>
            </a:r>
            <a:r>
              <a:rPr lang="da-DK" sz="4400" dirty="0"/>
              <a:t>velfærdssamfundets historie (…), så man kan sikre en bedre velfærd i fremtiden”. </a:t>
            </a:r>
            <a:endParaRPr lang="da-DK" sz="4400" dirty="0" smtClean="0"/>
          </a:p>
          <a:p>
            <a:pPr lvl="1"/>
            <a:r>
              <a:rPr lang="da-DK" sz="4400" b="1" dirty="0" smtClean="0"/>
              <a:t>Kendte elementer </a:t>
            </a:r>
            <a:r>
              <a:rPr lang="da-DK" sz="4400" dirty="0"/>
              <a:t>fra </a:t>
            </a:r>
            <a:r>
              <a:rPr lang="da-DK" sz="4400" dirty="0" smtClean="0"/>
              <a:t>velfærdsaftalerne: </a:t>
            </a:r>
            <a:r>
              <a:rPr lang="da-DK" sz="4400" dirty="0"/>
              <a:t>Frisættelse fra regler, </a:t>
            </a:r>
            <a:r>
              <a:rPr lang="da-DK" sz="4400" dirty="0" smtClean="0"/>
              <a:t>fagligt </a:t>
            </a:r>
            <a:r>
              <a:rPr lang="da-DK" sz="4400" dirty="0"/>
              <a:t>råderum, borgeren i centrum og medarbejderinddragelse</a:t>
            </a:r>
            <a:r>
              <a:rPr lang="da-DK" sz="4400" dirty="0" smtClean="0"/>
              <a:t>.</a:t>
            </a:r>
          </a:p>
          <a:p>
            <a:pPr lvl="1"/>
            <a:r>
              <a:rPr lang="da-DK" sz="4400" b="1" dirty="0" smtClean="0"/>
              <a:t>Nye elementer</a:t>
            </a:r>
            <a:r>
              <a:rPr lang="da-DK" sz="4400" dirty="0" smtClean="0"/>
              <a:t>: </a:t>
            </a:r>
            <a:r>
              <a:rPr lang="da-DK" sz="4400" dirty="0"/>
              <a:t>Et øget frit </a:t>
            </a:r>
            <a:r>
              <a:rPr lang="da-DK" sz="4400" dirty="0" smtClean="0"/>
              <a:t>valg, </a:t>
            </a:r>
            <a:r>
              <a:rPr lang="da-DK" sz="4400" dirty="0"/>
              <a:t>selvstyrende institutioner </a:t>
            </a:r>
            <a:r>
              <a:rPr lang="da-DK" sz="4400" dirty="0" smtClean="0"/>
              <a:t>og </a:t>
            </a:r>
            <a:r>
              <a:rPr lang="da-DK" sz="4400" dirty="0"/>
              <a:t>fastlæggelse af </a:t>
            </a:r>
            <a:r>
              <a:rPr lang="da-DK" sz="4400" dirty="0" smtClean="0"/>
              <a:t>få centrale mål. </a:t>
            </a:r>
          </a:p>
          <a:p>
            <a:pPr marL="0" indent="0">
              <a:buNone/>
            </a:pPr>
            <a:r>
              <a:rPr lang="da-DK" dirty="0">
                <a:solidFill>
                  <a:schemeClr val="accent3"/>
                </a:solidFill>
              </a:rPr>
              <a:t>	</a:t>
            </a:r>
            <a:r>
              <a:rPr lang="da-DK" dirty="0" smtClean="0">
                <a:solidFill>
                  <a:schemeClr val="accent3"/>
                </a:solidFill>
              </a:rPr>
              <a:t>	</a:t>
            </a:r>
            <a:r>
              <a:rPr lang="da-DK" dirty="0"/>
              <a:t>	</a:t>
            </a:r>
          </a:p>
        </p:txBody>
      </p:sp>
      <p:pic>
        <p:nvPicPr>
          <p:cNvPr id="2" name="Billed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31132" y="678831"/>
            <a:ext cx="4868308" cy="6603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65853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el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Velfærdsaftaler</a:t>
            </a:r>
            <a:endParaRPr lang="da-DK" dirty="0"/>
          </a:p>
        </p:txBody>
      </p:sp>
      <p:sp>
        <p:nvSpPr>
          <p:cNvPr id="10" name="Pladsholder til tekst 9"/>
          <p:cNvSpPr>
            <a:spLocks noGrp="1"/>
          </p:cNvSpPr>
          <p:nvPr>
            <p:ph type="body" sz="quarter" idx="10"/>
          </p:nvPr>
        </p:nvSpPr>
        <p:spPr>
          <a:xfrm>
            <a:off x="2027039" y="3808610"/>
            <a:ext cx="13395840" cy="8932029"/>
          </a:xfrm>
        </p:spPr>
        <p:txBody>
          <a:bodyPr/>
          <a:lstStyle/>
          <a:p>
            <a:r>
              <a:rPr lang="da-DK" sz="4400" dirty="0" smtClean="0"/>
              <a:t>Velfærdsaftaler </a:t>
            </a:r>
            <a:r>
              <a:rPr lang="da-DK" sz="4400" dirty="0"/>
              <a:t>på henholdsvis dagtilbuds-, folkeskole-, og ældreområdet i syv </a:t>
            </a:r>
            <a:r>
              <a:rPr lang="da-DK" sz="4400" dirty="0" smtClean="0"/>
              <a:t>kommuner, 2021-2024. </a:t>
            </a:r>
          </a:p>
          <a:p>
            <a:r>
              <a:rPr lang="da-DK" sz="4400" dirty="0" smtClean="0"/>
              <a:t>VIVE: Midtvejsevaluering og slutevaluering </a:t>
            </a:r>
          </a:p>
          <a:p>
            <a:r>
              <a:rPr lang="da-DK" sz="4400" dirty="0" smtClean="0"/>
              <a:t>De centrale elementer:</a:t>
            </a:r>
          </a:p>
          <a:p>
            <a:pPr lvl="1"/>
            <a:r>
              <a:rPr lang="da-DK" sz="4000" dirty="0" smtClean="0"/>
              <a:t>Frisættelse fra regler</a:t>
            </a:r>
          </a:p>
          <a:p>
            <a:pPr lvl="1">
              <a:spcBef>
                <a:spcPts val="2000"/>
              </a:spcBef>
            </a:pPr>
            <a:r>
              <a:rPr lang="da-DK" sz="4000" dirty="0" smtClean="0"/>
              <a:t>Større fagligt råderum</a:t>
            </a:r>
          </a:p>
          <a:p>
            <a:pPr lvl="1">
              <a:spcBef>
                <a:spcPts val="2000"/>
              </a:spcBef>
            </a:pPr>
            <a:r>
              <a:rPr lang="da-DK" sz="4000" dirty="0" smtClean="0"/>
              <a:t>Nærvær til borgeren</a:t>
            </a:r>
          </a:p>
          <a:p>
            <a:pPr lvl="1">
              <a:spcBef>
                <a:spcPts val="2000"/>
              </a:spcBef>
            </a:pPr>
            <a:r>
              <a:rPr lang="da-DK" sz="4000" dirty="0" smtClean="0"/>
              <a:t>Medarbejderinddragelse</a:t>
            </a:r>
          </a:p>
          <a:p>
            <a:pPr lvl="1"/>
            <a:endParaRPr lang="da-DK" sz="4000" dirty="0" smtClean="0"/>
          </a:p>
          <a:p>
            <a:endParaRPr lang="da-DK" sz="4400" dirty="0" smtClean="0"/>
          </a:p>
          <a:p>
            <a:pPr marL="0" indent="0">
              <a:buNone/>
            </a:pPr>
            <a:r>
              <a:rPr lang="da-DK" dirty="0" smtClean="0"/>
              <a:t>		</a:t>
            </a:r>
          </a:p>
          <a:p>
            <a:pPr marL="0" indent="0">
              <a:buNone/>
            </a:pPr>
            <a:r>
              <a:rPr lang="da-DK" dirty="0">
                <a:solidFill>
                  <a:schemeClr val="accent3"/>
                </a:solidFill>
              </a:rPr>
              <a:t>	</a:t>
            </a:r>
            <a:r>
              <a:rPr lang="da-DK" dirty="0" smtClean="0">
                <a:solidFill>
                  <a:schemeClr val="accent3"/>
                </a:solidFill>
              </a:rPr>
              <a:t>	</a:t>
            </a:r>
            <a:r>
              <a:rPr lang="da-DK" dirty="0"/>
              <a:t>	</a:t>
            </a:r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34473" y="793115"/>
            <a:ext cx="7614539" cy="6806565"/>
          </a:xfrm>
          <a:prstGeom prst="rect">
            <a:avLst/>
          </a:prstGeom>
        </p:spPr>
      </p:pic>
      <p:pic>
        <p:nvPicPr>
          <p:cNvPr id="5" name="Billed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03453" y="8088275"/>
            <a:ext cx="3940174" cy="5108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80888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el 15"/>
          <p:cNvSpPr>
            <a:spLocks noGrp="1"/>
          </p:cNvSpPr>
          <p:nvPr>
            <p:ph type="title"/>
          </p:nvPr>
        </p:nvSpPr>
        <p:spPr>
          <a:xfrm>
            <a:off x="1519039" y="1834372"/>
            <a:ext cx="20317222" cy="1782763"/>
          </a:xfrm>
        </p:spPr>
        <p:txBody>
          <a:bodyPr/>
          <a:lstStyle/>
          <a:p>
            <a:r>
              <a:rPr lang="da-DK" dirty="0" smtClean="0"/>
              <a:t>Afbureaukratisering</a:t>
            </a:r>
            <a:endParaRPr lang="da-DK" dirty="0"/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 rotWithShape="1">
          <a:blip r:embed="rId3"/>
          <a:srcRect l="14149" t="54382" r="60844" b="17736"/>
          <a:stretch/>
        </p:blipFill>
        <p:spPr>
          <a:xfrm>
            <a:off x="1640960" y="5789920"/>
            <a:ext cx="9423280" cy="5711200"/>
          </a:xfrm>
          <a:prstGeom prst="rect">
            <a:avLst/>
          </a:prstGeom>
          <a:ln>
            <a:solidFill>
              <a:schemeClr val="bg1">
                <a:alpha val="80000"/>
              </a:schemeClr>
            </a:solidFill>
          </a:ln>
        </p:spPr>
      </p:pic>
      <p:sp>
        <p:nvSpPr>
          <p:cNvPr id="8" name="Pladsholder til tekst 9"/>
          <p:cNvSpPr>
            <a:spLocks noGrp="1"/>
          </p:cNvSpPr>
          <p:nvPr>
            <p:ph type="body" sz="quarter" idx="10"/>
          </p:nvPr>
        </p:nvSpPr>
        <p:spPr>
          <a:xfrm>
            <a:off x="1356480" y="3411395"/>
            <a:ext cx="9921120" cy="2153696"/>
          </a:xfrm>
        </p:spPr>
        <p:txBody>
          <a:bodyPr/>
          <a:lstStyle/>
          <a:p>
            <a:pPr marL="0" indent="0">
              <a:buNone/>
            </a:pPr>
            <a:r>
              <a:rPr lang="da-DK" sz="4400" dirty="0" smtClean="0"/>
              <a:t>En historisk afbureaukratisering med stort mulighedsrum (og risikorum)!</a:t>
            </a:r>
            <a:r>
              <a:rPr lang="da-DK" dirty="0">
                <a:solidFill>
                  <a:schemeClr val="accent3"/>
                </a:solidFill>
              </a:rPr>
              <a:t>	</a:t>
            </a:r>
            <a:r>
              <a:rPr lang="da-DK" dirty="0" smtClean="0">
                <a:solidFill>
                  <a:schemeClr val="accent3"/>
                </a:solidFill>
              </a:rPr>
              <a:t>	</a:t>
            </a:r>
            <a:r>
              <a:rPr lang="da-DK" dirty="0"/>
              <a:t>	</a:t>
            </a:r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73318" y="701993"/>
            <a:ext cx="6490174" cy="4144328"/>
          </a:xfrm>
          <a:prstGeom prst="rect">
            <a:avLst/>
          </a:prstGeom>
          <a:ln>
            <a:solidFill>
              <a:schemeClr val="bg1">
                <a:alpha val="80000"/>
              </a:schemeClr>
            </a:solidFill>
          </a:ln>
        </p:spPr>
      </p:pic>
      <p:pic>
        <p:nvPicPr>
          <p:cNvPr id="5" name="Billed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98400" y="5791870"/>
            <a:ext cx="8775700" cy="5709249"/>
          </a:xfrm>
          <a:prstGeom prst="rect">
            <a:avLst/>
          </a:prstGeom>
          <a:ln>
            <a:solidFill>
              <a:schemeClr val="bg1">
                <a:alpha val="8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78268903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27039" y="2025848"/>
            <a:ext cx="14866501" cy="1782763"/>
          </a:xfrm>
        </p:spPr>
        <p:txBody>
          <a:bodyPr/>
          <a:lstStyle/>
          <a:p>
            <a:r>
              <a:rPr lang="da-DK" dirty="0" smtClean="0"/>
              <a:t>Folkeskolen - paragraffer</a:t>
            </a:r>
            <a:endParaRPr lang="da-DK" dirty="0"/>
          </a:p>
        </p:txBody>
      </p:sp>
      <p:sp>
        <p:nvSpPr>
          <p:cNvPr id="5" name="Rektangel 4"/>
          <p:cNvSpPr/>
          <p:nvPr/>
        </p:nvSpPr>
        <p:spPr>
          <a:xfrm>
            <a:off x="2027039" y="4649659"/>
            <a:ext cx="19573121" cy="7201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a-DK" sz="4400" dirty="0" smtClean="0">
                <a:solidFill>
                  <a:schemeClr val="bg1"/>
                </a:solidFill>
              </a:rPr>
              <a:t>Reduktion </a:t>
            </a:r>
            <a:r>
              <a:rPr lang="da-DK" sz="4400" dirty="0">
                <a:solidFill>
                  <a:schemeClr val="bg1"/>
                </a:solidFill>
              </a:rPr>
              <a:t>af </a:t>
            </a:r>
            <a:r>
              <a:rPr lang="da-DK" sz="4400" b="1" dirty="0">
                <a:solidFill>
                  <a:schemeClr val="bg1"/>
                </a:solidFill>
              </a:rPr>
              <a:t>skoledagens længde </a:t>
            </a:r>
            <a:r>
              <a:rPr lang="da-DK" sz="4400" dirty="0">
                <a:solidFill>
                  <a:schemeClr val="bg1"/>
                </a:solidFill>
              </a:rPr>
              <a:t>(§</a:t>
            </a:r>
            <a:r>
              <a:rPr lang="da-DK" sz="4400" dirty="0" smtClean="0">
                <a:solidFill>
                  <a:schemeClr val="bg1"/>
                </a:solidFill>
              </a:rPr>
              <a:t>14, </a:t>
            </a:r>
            <a:r>
              <a:rPr lang="da-DK" sz="4400" dirty="0">
                <a:solidFill>
                  <a:schemeClr val="bg1"/>
                </a:solidFill>
              </a:rPr>
              <a:t>§</a:t>
            </a:r>
            <a:r>
              <a:rPr lang="da-DK" sz="4400" dirty="0" smtClean="0">
                <a:solidFill>
                  <a:schemeClr val="bg1"/>
                </a:solidFill>
              </a:rPr>
              <a:t>16)</a:t>
            </a:r>
            <a:endParaRPr lang="da-DK" sz="44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a-DK" sz="4400" dirty="0">
                <a:solidFill>
                  <a:schemeClr val="bg1"/>
                </a:solidFill>
              </a:rPr>
              <a:t>Afvigelse fra </a:t>
            </a:r>
            <a:r>
              <a:rPr lang="da-DK" sz="4400" b="1" dirty="0">
                <a:solidFill>
                  <a:schemeClr val="bg1"/>
                </a:solidFill>
              </a:rPr>
              <a:t>minimumstimetallet</a:t>
            </a:r>
            <a:r>
              <a:rPr lang="da-DK" sz="4400" dirty="0">
                <a:solidFill>
                  <a:schemeClr val="bg1"/>
                </a:solidFill>
              </a:rPr>
              <a:t> i fagene (§16)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a-DK" sz="4400" dirty="0">
                <a:solidFill>
                  <a:schemeClr val="bg1"/>
                </a:solidFill>
              </a:rPr>
              <a:t>Sammenlægning af flere fag til ét fag og oprettelse af </a:t>
            </a:r>
            <a:r>
              <a:rPr lang="da-DK" sz="4400" b="1" dirty="0">
                <a:solidFill>
                  <a:schemeClr val="bg1"/>
                </a:solidFill>
              </a:rPr>
              <a:t>nye fag </a:t>
            </a:r>
            <a:r>
              <a:rPr lang="da-DK" sz="4400" dirty="0">
                <a:solidFill>
                  <a:schemeClr val="bg1"/>
                </a:solidFill>
              </a:rPr>
              <a:t>(§</a:t>
            </a:r>
            <a:r>
              <a:rPr lang="da-DK" sz="4400" dirty="0" smtClean="0">
                <a:solidFill>
                  <a:schemeClr val="bg1"/>
                </a:solidFill>
              </a:rPr>
              <a:t>5) </a:t>
            </a:r>
            <a:endParaRPr lang="da-DK" sz="44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a-DK" sz="4400" dirty="0" smtClean="0">
                <a:solidFill>
                  <a:schemeClr val="bg1"/>
                </a:solidFill>
              </a:rPr>
              <a:t>Faglighed som styrende for </a:t>
            </a:r>
            <a:r>
              <a:rPr lang="da-DK" sz="4400" b="1" dirty="0" smtClean="0">
                <a:solidFill>
                  <a:schemeClr val="bg1"/>
                </a:solidFill>
              </a:rPr>
              <a:t>klassedeling</a:t>
            </a:r>
            <a:r>
              <a:rPr lang="da-DK" sz="4400" dirty="0" smtClean="0">
                <a:solidFill>
                  <a:schemeClr val="bg1"/>
                </a:solidFill>
              </a:rPr>
              <a:t> (§25)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a-DK" sz="4400" dirty="0" smtClean="0">
                <a:solidFill>
                  <a:schemeClr val="bg1"/>
                </a:solidFill>
              </a:rPr>
              <a:t>Mindre </a:t>
            </a:r>
            <a:r>
              <a:rPr lang="da-DK" sz="4400" b="1" dirty="0" smtClean="0">
                <a:solidFill>
                  <a:schemeClr val="bg1"/>
                </a:solidFill>
              </a:rPr>
              <a:t>skriftlighed</a:t>
            </a:r>
            <a:r>
              <a:rPr lang="da-DK" sz="4400" dirty="0" smtClean="0">
                <a:solidFill>
                  <a:schemeClr val="bg1"/>
                </a:solidFill>
              </a:rPr>
              <a:t>: Elevplaner </a:t>
            </a:r>
            <a:r>
              <a:rPr lang="da-DK" sz="4400" dirty="0">
                <a:solidFill>
                  <a:schemeClr val="bg1"/>
                </a:solidFill>
              </a:rPr>
              <a:t>og kvalitetsrapporter (§</a:t>
            </a:r>
            <a:r>
              <a:rPr lang="da-DK" sz="4400" dirty="0" smtClean="0">
                <a:solidFill>
                  <a:schemeClr val="bg1"/>
                </a:solidFill>
              </a:rPr>
              <a:t>13, </a:t>
            </a:r>
            <a:r>
              <a:rPr lang="da-DK" sz="4400" dirty="0">
                <a:solidFill>
                  <a:schemeClr val="bg1"/>
                </a:solidFill>
              </a:rPr>
              <a:t>§</a:t>
            </a:r>
            <a:r>
              <a:rPr lang="da-DK" sz="4400" dirty="0" smtClean="0">
                <a:solidFill>
                  <a:schemeClr val="bg1"/>
                </a:solidFill>
              </a:rPr>
              <a:t>40)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da-DK" sz="44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da-DK" sz="4400" dirty="0" smtClean="0">
                <a:solidFill>
                  <a:schemeClr val="bg1"/>
                </a:solidFill>
              </a:rPr>
              <a:t>Ikke </a:t>
            </a:r>
            <a:r>
              <a:rPr lang="da-DK" sz="4400" dirty="0" err="1" smtClean="0">
                <a:solidFill>
                  <a:schemeClr val="bg1"/>
                </a:solidFill>
              </a:rPr>
              <a:t>frisat</a:t>
            </a:r>
            <a:r>
              <a:rPr lang="da-DK" sz="4400" dirty="0" smtClean="0">
                <a:solidFill>
                  <a:schemeClr val="bg1"/>
                </a:solidFill>
              </a:rPr>
              <a:t> fra afgangsprøver i nuværende form!</a:t>
            </a:r>
            <a:endParaRPr lang="da-DK" sz="4400" dirty="0">
              <a:solidFill>
                <a:schemeClr val="bg1"/>
              </a:solidFill>
            </a:endParaRPr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0821" y="798711"/>
            <a:ext cx="7563076" cy="5487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612950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el 15"/>
          <p:cNvSpPr>
            <a:spLocks noGrp="1"/>
          </p:cNvSpPr>
          <p:nvPr>
            <p:ph type="title"/>
          </p:nvPr>
        </p:nvSpPr>
        <p:spPr>
          <a:xfrm>
            <a:off x="2027039" y="2025848"/>
            <a:ext cx="15346561" cy="1782763"/>
          </a:xfrm>
        </p:spPr>
        <p:txBody>
          <a:bodyPr/>
          <a:lstStyle/>
          <a:p>
            <a:r>
              <a:rPr lang="da-DK" dirty="0" smtClean="0"/>
              <a:t>Virkninger – midtvejsevaluering</a:t>
            </a:r>
            <a:endParaRPr lang="da-DK" dirty="0"/>
          </a:p>
        </p:txBody>
      </p:sp>
      <p:sp>
        <p:nvSpPr>
          <p:cNvPr id="7" name="Pladsholder til tekst 9"/>
          <p:cNvSpPr>
            <a:spLocks noGrp="1"/>
          </p:cNvSpPr>
          <p:nvPr>
            <p:ph type="body" sz="quarter" idx="10"/>
          </p:nvPr>
        </p:nvSpPr>
        <p:spPr>
          <a:xfrm>
            <a:off x="2027040" y="4389344"/>
            <a:ext cx="17500480" cy="7985536"/>
          </a:xfrm>
        </p:spPr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da-DK" sz="4400" dirty="0" smtClean="0">
                <a:solidFill>
                  <a:schemeClr val="bg1"/>
                </a:solidFill>
              </a:rPr>
              <a:t>Kulturændring </a:t>
            </a:r>
            <a:r>
              <a:rPr lang="da-DK" sz="4400" dirty="0">
                <a:solidFill>
                  <a:schemeClr val="bg1"/>
                </a:solidFill>
              </a:rPr>
              <a:t>i </a:t>
            </a:r>
            <a:r>
              <a:rPr lang="da-DK" sz="4400" u="sng" dirty="0">
                <a:solidFill>
                  <a:schemeClr val="bg1"/>
                </a:solidFill>
              </a:rPr>
              <a:t>kommunen</a:t>
            </a:r>
            <a:r>
              <a:rPr lang="da-DK" sz="4400" dirty="0">
                <a:solidFill>
                  <a:schemeClr val="bg1"/>
                </a:solidFill>
              </a:rPr>
              <a:t> i relation til samarbejde med </a:t>
            </a:r>
            <a:r>
              <a:rPr lang="da-DK" sz="4400" dirty="0" smtClean="0">
                <a:solidFill>
                  <a:schemeClr val="bg1"/>
                </a:solidFill>
              </a:rPr>
              <a:t>skolerne/dagtilbud/hjemmepleje/plejecentre</a:t>
            </a:r>
            <a:endParaRPr lang="da-DK" sz="4400" dirty="0" smtClean="0"/>
          </a:p>
          <a:p>
            <a:pPr marL="742950" indent="-742950">
              <a:buFont typeface="+mj-lt"/>
              <a:buAutoNum type="arabicPeriod"/>
            </a:pPr>
            <a:r>
              <a:rPr lang="da-DK" sz="4400" dirty="0"/>
              <a:t>Øget grad af motivation blandt </a:t>
            </a:r>
            <a:r>
              <a:rPr lang="da-DK" sz="4400" u="sng" dirty="0" smtClean="0"/>
              <a:t>medarbejdere</a:t>
            </a:r>
            <a:endParaRPr lang="da-DK" sz="4400" dirty="0"/>
          </a:p>
          <a:p>
            <a:pPr marL="742950" indent="-742950">
              <a:buFont typeface="+mj-lt"/>
              <a:buAutoNum type="arabicPeriod"/>
            </a:pPr>
            <a:r>
              <a:rPr lang="da-DK" sz="4400" dirty="0" smtClean="0"/>
              <a:t>Mulighed for at tilrettelægge arbejdet ud fra </a:t>
            </a:r>
            <a:r>
              <a:rPr lang="da-DK" sz="4400" u="sng" dirty="0" smtClean="0"/>
              <a:t>borgernes behov</a:t>
            </a:r>
          </a:p>
          <a:p>
            <a:pPr marL="0" indent="0">
              <a:buNone/>
            </a:pPr>
            <a:r>
              <a:rPr lang="da-DK" sz="4400" dirty="0" smtClean="0"/>
              <a:t>4. Større lokale </a:t>
            </a:r>
            <a:r>
              <a:rPr lang="da-DK" sz="4400" u="sng" dirty="0" smtClean="0"/>
              <a:t>forskelle</a:t>
            </a:r>
            <a:r>
              <a:rPr lang="da-DK" sz="4400" dirty="0" smtClean="0"/>
              <a:t>? </a:t>
            </a:r>
          </a:p>
          <a:p>
            <a:pPr marL="0" indent="0">
              <a:buNone/>
            </a:pPr>
            <a:endParaRPr lang="da-DK" sz="4400" dirty="0" smtClean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24320" y="529235"/>
            <a:ext cx="4424741" cy="5737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48826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el 15"/>
          <p:cNvSpPr>
            <a:spLocks noGrp="1"/>
          </p:cNvSpPr>
          <p:nvPr>
            <p:ph type="title"/>
          </p:nvPr>
        </p:nvSpPr>
        <p:spPr>
          <a:xfrm>
            <a:off x="2027039" y="2025848"/>
            <a:ext cx="15346561" cy="1782763"/>
          </a:xfrm>
        </p:spPr>
        <p:txBody>
          <a:bodyPr/>
          <a:lstStyle/>
          <a:p>
            <a:r>
              <a:rPr lang="da-DK" dirty="0" smtClean="0"/>
              <a:t>Status lige nu</a:t>
            </a:r>
            <a:endParaRPr lang="da-DK" dirty="0"/>
          </a:p>
        </p:txBody>
      </p:sp>
      <p:sp>
        <p:nvSpPr>
          <p:cNvPr id="7" name="Pladsholder til tekst 9"/>
          <p:cNvSpPr>
            <a:spLocks noGrp="1"/>
          </p:cNvSpPr>
          <p:nvPr>
            <p:ph type="body" sz="quarter" idx="10"/>
          </p:nvPr>
        </p:nvSpPr>
        <p:spPr>
          <a:xfrm>
            <a:off x="2027040" y="4389344"/>
            <a:ext cx="19712820" cy="7985536"/>
          </a:xfrm>
        </p:spPr>
        <p:txBody>
          <a:bodyPr/>
          <a:lstStyle/>
          <a:p>
            <a:pPr marL="0" indent="0">
              <a:buNone/>
            </a:pPr>
            <a:r>
              <a:rPr lang="da-DK" sz="4400" b="1" dirty="0" smtClean="0"/>
              <a:t>Gang i butikken:</a:t>
            </a:r>
          </a:p>
          <a:p>
            <a:pPr marL="0" indent="0">
              <a:buNone/>
            </a:pPr>
            <a:endParaRPr lang="da-DK" sz="44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da-DK" sz="4400" dirty="0" smtClean="0"/>
              <a:t>Dagtilbud: 	Læreplan, sprogtest, forældreinddragelse, tilsyn…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a-DK" sz="4400" dirty="0" smtClean="0"/>
              <a:t>Folkeskole: 	Forkortet skoledag, nye fag, klasser, test…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a-DK" sz="4400" dirty="0" smtClean="0"/>
              <a:t>Ældre: 			Visitation, borgernære teams, bruger/pårørende-råd…</a:t>
            </a:r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88099" y="689028"/>
            <a:ext cx="4632007" cy="5222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30061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27039" y="859988"/>
            <a:ext cx="20317222" cy="1782763"/>
          </a:xfrm>
        </p:spPr>
        <p:txBody>
          <a:bodyPr/>
          <a:lstStyle/>
          <a:p>
            <a:r>
              <a:rPr lang="da-DK" dirty="0" smtClean="0"/>
              <a:t>Fortolkningsrummet </a:t>
            </a:r>
            <a:endParaRPr lang="da-DK" dirty="0"/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7038" y="2594070"/>
            <a:ext cx="17609701" cy="10044969"/>
          </a:xfrm>
          <a:prstGeom prst="rect">
            <a:avLst/>
          </a:prstGeom>
          <a:ln>
            <a:solidFill>
              <a:schemeClr val="accent1">
                <a:alpha val="8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09523670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Lederens opgave</a:t>
            </a:r>
            <a:endParaRPr lang="da-DK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9520" y="3808611"/>
            <a:ext cx="17431883" cy="7289261"/>
          </a:xfrm>
          <a:prstGeom prst="rect">
            <a:avLst/>
          </a:prstGeom>
        </p:spPr>
      </p:pic>
      <p:grpSp>
        <p:nvGrpSpPr>
          <p:cNvPr id="56" name="Gruppe 55"/>
          <p:cNvGrpSpPr/>
          <p:nvPr/>
        </p:nvGrpSpPr>
        <p:grpSpPr>
          <a:xfrm>
            <a:off x="7766539" y="4114800"/>
            <a:ext cx="8696960" cy="8156084"/>
            <a:chOff x="0" y="0"/>
            <a:chExt cx="3875634" cy="3394629"/>
          </a:xfrm>
        </p:grpSpPr>
        <p:sp>
          <p:nvSpPr>
            <p:cNvPr id="57" name="Venstrebuet pil 56"/>
            <p:cNvSpPr/>
            <p:nvPr/>
          </p:nvSpPr>
          <p:spPr>
            <a:xfrm rot="16200000">
              <a:off x="1537535" y="-1425826"/>
              <a:ext cx="912274" cy="3763925"/>
            </a:xfrm>
            <a:prstGeom prst="curved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a-DK"/>
            </a:p>
          </p:txBody>
        </p:sp>
        <p:sp>
          <p:nvSpPr>
            <p:cNvPr id="58" name="Venstrebuet pil 57"/>
            <p:cNvSpPr/>
            <p:nvPr/>
          </p:nvSpPr>
          <p:spPr>
            <a:xfrm rot="5400000">
              <a:off x="1425893" y="1056876"/>
              <a:ext cx="911860" cy="3763645"/>
            </a:xfrm>
            <a:prstGeom prst="curved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a-DK"/>
            </a:p>
          </p:txBody>
        </p:sp>
      </p:grpSp>
    </p:spTree>
    <p:extLst>
      <p:ext uri="{BB962C8B-B14F-4D97-AF65-F5344CB8AC3E}">
        <p14:creationId xmlns:p14="http://schemas.microsoft.com/office/powerpoint/2010/main" val="165653214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Nye medarbejdervilkår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0"/>
          </p:nvPr>
        </p:nvSpPr>
        <p:spPr>
          <a:xfrm>
            <a:off x="2027039" y="4389344"/>
            <a:ext cx="15272807" cy="7040656"/>
          </a:xfrm>
        </p:spPr>
        <p:txBody>
          <a:bodyPr/>
          <a:lstStyle/>
          <a:p>
            <a:r>
              <a:rPr lang="da-DK" sz="4400" dirty="0" smtClean="0"/>
              <a:t>Medarbejdere inviteres ind i ledelsesrummet</a:t>
            </a:r>
          </a:p>
          <a:p>
            <a:r>
              <a:rPr lang="da-DK" sz="4400" dirty="0" smtClean="0"/>
              <a:t>Medarbejdere: Indre motivation og faglighed</a:t>
            </a:r>
            <a:endParaRPr lang="da-DK" sz="4400" dirty="0"/>
          </a:p>
          <a:p>
            <a:r>
              <a:rPr lang="da-DK" sz="4400" dirty="0" smtClean="0"/>
              <a:t>Meningsfuldhed i arbejdet (rekruttering, fastholdelse)</a:t>
            </a:r>
          </a:p>
          <a:p>
            <a:r>
              <a:rPr lang="da-DK" sz="4400" dirty="0" smtClean="0"/>
              <a:t>Men også pres! Besparelser…</a:t>
            </a:r>
          </a:p>
          <a:p>
            <a:endParaRPr lang="da-DK" sz="4400" dirty="0"/>
          </a:p>
          <a:p>
            <a:pPr marL="0" indent="0">
              <a:buNone/>
            </a:pPr>
            <a:endParaRPr lang="da-DK" dirty="0"/>
          </a:p>
          <a:p>
            <a:endParaRPr lang="da-DK" dirty="0" smtClean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99847" y="1027310"/>
            <a:ext cx="6171658" cy="5739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5591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VIVE PowerPoint">
  <a:themeElements>
    <a:clrScheme name="VIVE PowerPoint">
      <a:dk1>
        <a:sysClr val="windowText" lastClr="000000"/>
      </a:dk1>
      <a:lt1>
        <a:sysClr val="window" lastClr="FFFFFF"/>
      </a:lt1>
      <a:dk2>
        <a:srgbClr val="F3AE06"/>
      </a:dk2>
      <a:lt2>
        <a:srgbClr val="0B0B0B"/>
      </a:lt2>
      <a:accent1>
        <a:srgbClr val="BF1D30"/>
      </a:accent1>
      <a:accent2>
        <a:srgbClr val="E7A6AB"/>
      </a:accent2>
      <a:accent3>
        <a:srgbClr val="004F9B"/>
      </a:accent3>
      <a:accent4>
        <a:srgbClr val="4780B2"/>
      </a:accent4>
      <a:accent5>
        <a:srgbClr val="F6935B"/>
      </a:accent5>
      <a:accent6>
        <a:srgbClr val="9B9C4D"/>
      </a:accent6>
      <a:hlink>
        <a:srgbClr val="000000"/>
      </a:hlink>
      <a:folHlink>
        <a:srgbClr val="000000"/>
      </a:folHlink>
    </a:clrScheme>
    <a:fontScheme name="VIVE PowerPoint">
      <a:majorFont>
        <a:latin typeface="Inter"/>
        <a:ea typeface="Montserrat Semi Bold"/>
        <a:cs typeface="Montserrat Semi Bold"/>
      </a:majorFont>
      <a:minorFont>
        <a:latin typeface="Inter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825500" rtl="0" fontAlgn="auto" latinLnBrk="0" hangingPunct="0">
          <a:lnSpc>
            <a:spcPct val="12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 dirty="0" err="1" smtClean="0">
            <a:ln>
              <a:noFill/>
            </a:ln>
            <a:solidFill>
              <a:schemeClr val="bg1"/>
            </a:solidFill>
            <a:effectLst/>
            <a:uFillTx/>
            <a:latin typeface="Inter" panose="020B0502030000000004" pitchFamily="34" charset="0"/>
            <a:ea typeface="Inter" panose="020B0502030000000004" pitchFamily="34" charset="0"/>
            <a:sym typeface="Helvetica Light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VIVE præsentation MASTER.potx" id="{6F9A73D3-7245-4A8A-9C9B-9407EC2F5ADF}" vid="{6EE69DDA-E852-4465-A39C-922FB9DA95D8}"/>
    </a:ext>
  </a:extLst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VIVE PowerPoint">
      <a:majorFont>
        <a:latin typeface="Inter"/>
        <a:ea typeface="Montserrat Semi Bold"/>
        <a:cs typeface="Montserrat Semi Bold"/>
      </a:majorFont>
      <a:minorFont>
        <a:latin typeface="Inter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825500" rtl="0" fontAlgn="auto" latinLnBrk="0" hangingPunct="0">
          <a:lnSpc>
            <a:spcPct val="12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009193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-tema">
  <a:themeElements>
    <a:clrScheme name="VIVE PowerPoint">
      <a:dk1>
        <a:sysClr val="windowText" lastClr="000000"/>
      </a:dk1>
      <a:lt1>
        <a:sysClr val="window" lastClr="FFFFFF"/>
      </a:lt1>
      <a:dk2>
        <a:srgbClr val="F3AE06"/>
      </a:dk2>
      <a:lt2>
        <a:srgbClr val="0B0B0B"/>
      </a:lt2>
      <a:accent1>
        <a:srgbClr val="BF1D30"/>
      </a:accent1>
      <a:accent2>
        <a:srgbClr val="E7A6AB"/>
      </a:accent2>
      <a:accent3>
        <a:srgbClr val="004F9B"/>
      </a:accent3>
      <a:accent4>
        <a:srgbClr val="4780B2"/>
      </a:accent4>
      <a:accent5>
        <a:srgbClr val="F6935B"/>
      </a:accent5>
      <a:accent6>
        <a:srgbClr val="9B9C4D"/>
      </a:accent6>
      <a:hlink>
        <a:srgbClr val="000000"/>
      </a:hlink>
      <a:folHlink>
        <a:srgbClr val="000000"/>
      </a:folHlink>
    </a:clrScheme>
    <a:fontScheme name="VIVE PowerPoint">
      <a:majorFont>
        <a:latin typeface="Inter"/>
        <a:ea typeface="Montserrat Semi Bold"/>
        <a:cs typeface="Montserrat Semi Bold"/>
      </a:majorFont>
      <a:minorFont>
        <a:latin typeface="Inter"/>
        <a:ea typeface="Helvetica Light"/>
        <a:cs typeface="Helvetica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VIVE præsentation</Template>
  <TotalTime>4496</TotalTime>
  <Words>336</Words>
  <Application>Microsoft Office PowerPoint</Application>
  <PresentationFormat>Brugerdefineret</PresentationFormat>
  <Paragraphs>61</Paragraphs>
  <Slides>11</Slides>
  <Notes>11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7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11</vt:i4>
      </vt:variant>
    </vt:vector>
  </HeadingPairs>
  <TitlesOfParts>
    <vt:vector size="19" baseType="lpstr">
      <vt:lpstr>Wingdings</vt:lpstr>
      <vt:lpstr>Inter</vt:lpstr>
      <vt:lpstr>Montserrat Light</vt:lpstr>
      <vt:lpstr>Lucida Grande</vt:lpstr>
      <vt:lpstr>Arial</vt:lpstr>
      <vt:lpstr>Helvetica Light</vt:lpstr>
      <vt:lpstr>Montserrat Semi Bold</vt:lpstr>
      <vt:lpstr>VIVE PowerPoint</vt:lpstr>
      <vt:lpstr>PowerPoint-præsentation</vt:lpstr>
      <vt:lpstr>Velfærdsaftaler</vt:lpstr>
      <vt:lpstr>Afbureaukratisering</vt:lpstr>
      <vt:lpstr>Folkeskolen - paragraffer</vt:lpstr>
      <vt:lpstr>Virkninger – midtvejsevaluering</vt:lpstr>
      <vt:lpstr>Status lige nu</vt:lpstr>
      <vt:lpstr>Fortolkningsrummet </vt:lpstr>
      <vt:lpstr>Lederens opgave</vt:lpstr>
      <vt:lpstr>Nye medarbejdervilkår</vt:lpstr>
      <vt:lpstr>Medarbejdervilkår - obs</vt:lpstr>
      <vt:lpstr>Frisættelse 2.0</vt:lpstr>
    </vt:vector>
  </TitlesOfParts>
  <Company>Statens 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Søren Kjær Foged</dc:creator>
  <cp:lastModifiedBy>Lukas Bozek Lundbye</cp:lastModifiedBy>
  <cp:revision>324</cp:revision>
  <cp:lastPrinted>2023-06-06T08:12:33Z</cp:lastPrinted>
  <dcterms:created xsi:type="dcterms:W3CDTF">2021-11-23T12:06:23Z</dcterms:created>
  <dcterms:modified xsi:type="dcterms:W3CDTF">2023-09-25T10:38:59Z</dcterms:modified>
</cp:coreProperties>
</file>