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4"/>
  </p:notesMasterIdLst>
  <p:handoutMasterIdLst>
    <p:handoutMasterId r:id="rId15"/>
  </p:handoutMasterIdLst>
  <p:sldIdLst>
    <p:sldId id="271" r:id="rId2"/>
    <p:sldId id="273" r:id="rId3"/>
    <p:sldId id="373" r:id="rId4"/>
    <p:sldId id="379" r:id="rId5"/>
    <p:sldId id="276" r:id="rId6"/>
    <p:sldId id="303" r:id="rId7"/>
    <p:sldId id="380" r:id="rId8"/>
    <p:sldId id="279" r:id="rId9"/>
    <p:sldId id="374" r:id="rId10"/>
    <p:sldId id="382" r:id="rId11"/>
    <p:sldId id="381" r:id="rId12"/>
    <p:sldId id="378" r:id="rId13"/>
  </p:sldIdLst>
  <p:sldSz cx="12192000" cy="6858000"/>
  <p:notesSz cx="6805613" cy="99441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Forfatter" initials="F"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3" autoAdjust="0"/>
    <p:restoredTop sz="67222" autoAdjust="0"/>
  </p:normalViewPr>
  <p:slideViewPr>
    <p:cSldViewPr snapToGrid="0" showGuides="1">
      <p:cViewPr varScale="1">
        <p:scale>
          <a:sx n="70" d="100"/>
          <a:sy n="70" d="100"/>
        </p:scale>
        <p:origin x="2160" y="192"/>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1" d="100"/>
          <a:sy n="81" d="100"/>
        </p:scale>
        <p:origin x="389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Bin_rt_Microsoft_Excel-regneark.xlsb"/></Relationships>
</file>

<file path=ppt/charts/_rels/chart2.xml.rels><?xml version="1.0" encoding="UTF-8" standalone="yes"?>
<Relationships xmlns="http://schemas.openxmlformats.org/package/2006/relationships"><Relationship Id="rId1" Type="http://schemas.openxmlformats.org/officeDocument/2006/relationships/package" Target="../embeddings/Bin_rt_Microsoft_Excel-regneark1.xlsb"/></Relationships>
</file>

<file path=ppt/charts/_rels/chart3.xml.rels><?xml version="1.0" encoding="UTF-8" standalone="yes"?>
<Relationships xmlns="http://schemas.openxmlformats.org/package/2006/relationships"><Relationship Id="rId1" Type="http://schemas.openxmlformats.org/officeDocument/2006/relationships/package" Target="../embeddings/Bin_rt_Microsoft_Excel-regneark2.xlsb"/></Relationships>
</file>

<file path=ppt/charts/_rels/chart4.xml.rels><?xml version="1.0" encoding="UTF-8" standalone="yes"?>
<Relationships xmlns="http://schemas.openxmlformats.org/package/2006/relationships"><Relationship Id="rId1" Type="http://schemas.openxmlformats.org/officeDocument/2006/relationships/package" Target="../embeddings/Bin_rt_Microsoft_Excel-regneark3.xlsb"/></Relationships>
</file>

<file path=ppt/charts/_rels/chart5.xml.rels><?xml version="1.0" encoding="UTF-8" standalone="yes"?>
<Relationships xmlns="http://schemas.openxmlformats.org/package/2006/relationships"><Relationship Id="rId1" Type="http://schemas.openxmlformats.org/officeDocument/2006/relationships/package" Target="../embeddings/Bin_rt_Microsoft_Excel-regneark4.xlsb"/></Relationships>
</file>

<file path=ppt/charts/_rels/chart6.xml.rels><?xml version="1.0" encoding="UTF-8" standalone="yes"?>
<Relationships xmlns="http://schemas.openxmlformats.org/package/2006/relationships"><Relationship Id="rId1" Type="http://schemas.openxmlformats.org/officeDocument/2006/relationships/package" Target="../embeddings/Bin_rt_Microsoft_Excel-regneark5.xlsb"/></Relationships>
</file>

<file path=ppt/charts/_rels/chart7.xml.rels><?xml version="1.0" encoding="UTF-8" standalone="yes"?>
<Relationships xmlns="http://schemas.openxmlformats.org/package/2006/relationships"><Relationship Id="rId1" Type="http://schemas.openxmlformats.org/officeDocument/2006/relationships/package" Target="../embeddings/Bin_rt_Microsoft_Excel-regneark6.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443298969072166E-2"/>
          <c:y val="2.6422764227642278E-2"/>
          <c:w val="0.95711340206185569"/>
          <c:h val="0.94715447154471544"/>
        </c:manualLayout>
      </c:layout>
      <c:barChart>
        <c:barDir val="bar"/>
        <c:grouping val="stacked"/>
        <c:varyColors val="0"/>
        <c:ser>
          <c:idx val="0"/>
          <c:order val="0"/>
          <c:spPr>
            <a:solidFill>
              <a:schemeClr val="accent1"/>
            </a:solidFill>
            <a:ln>
              <a:noFill/>
            </a:ln>
          </c:spPr>
          <c:invertIfNegative val="0"/>
          <c:dPt>
            <c:idx val="1"/>
            <c:invertIfNegative val="0"/>
            <c:bubble3D val="0"/>
            <c:spPr>
              <a:solidFill>
                <a:schemeClr val="accent3"/>
              </a:solidFill>
              <a:ln>
                <a:noFill/>
              </a:ln>
            </c:spPr>
            <c:extLst>
              <c:ext xmlns:c16="http://schemas.microsoft.com/office/drawing/2014/chart" uri="{C3380CC4-5D6E-409C-BE32-E72D297353CC}">
                <c16:uniqueId val="{00000000-FE7A-4DC9-A6CA-3BE734DA25F0}"/>
              </c:ext>
            </c:extLst>
          </c:dPt>
          <c:dPt>
            <c:idx val="2"/>
            <c:invertIfNegative val="0"/>
            <c:bubble3D val="0"/>
            <c:spPr>
              <a:solidFill>
                <a:schemeClr val="accent4"/>
              </a:solidFill>
              <a:ln>
                <a:noFill/>
              </a:ln>
            </c:spPr>
            <c:extLst>
              <c:ext xmlns:c16="http://schemas.microsoft.com/office/drawing/2014/chart" uri="{C3380CC4-5D6E-409C-BE32-E72D297353CC}">
                <c16:uniqueId val="{00000001-FE7A-4DC9-A6CA-3BE734DA25F0}"/>
              </c:ext>
            </c:extLst>
          </c:dPt>
          <c:dPt>
            <c:idx val="3"/>
            <c:invertIfNegative val="0"/>
            <c:bubble3D val="0"/>
            <c:spPr>
              <a:solidFill>
                <a:schemeClr val="accent2"/>
              </a:solidFill>
              <a:ln>
                <a:noFill/>
              </a:ln>
            </c:spPr>
            <c:extLst>
              <c:ext xmlns:c16="http://schemas.microsoft.com/office/drawing/2014/chart" uri="{C3380CC4-5D6E-409C-BE32-E72D297353CC}">
                <c16:uniqueId val="{00000002-FE7A-4DC9-A6CA-3BE734DA25F0}"/>
              </c:ext>
            </c:extLst>
          </c:dPt>
          <c:dLbls>
            <c:dLbl>
              <c:idx val="0"/>
              <c:layout>
                <c:manualLayout>
                  <c:x val="0.37773195876288662"/>
                  <c:y val="0"/>
                </c:manualLayout>
              </c:layout>
              <c:numFmt formatCode="#,##0.0;&quot;-&quot;#,##0.0" sourceLinked="0"/>
              <c:spPr>
                <a:noFill/>
                <a:ln>
                  <a:noFill/>
                </a:ln>
              </c:spPr>
              <c:txPr>
                <a:bodyPr wrap="none"/>
                <a:lstStyle/>
                <a:p>
                  <a:pPr>
                    <a:defRPr sz="1200" kern="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E7A-4DC9-A6CA-3BE734DA25F0}"/>
                </c:ext>
              </c:extLst>
            </c:dLbl>
            <c:dLbl>
              <c:idx val="1"/>
              <c:layout>
                <c:manualLayout>
                  <c:x val="0.37649484536082473"/>
                  <c:y val="0"/>
                </c:manualLayout>
              </c:layout>
              <c:numFmt formatCode="#,##0.0;&quot;-&quot;#,##0.0" sourceLinked="0"/>
              <c:spPr>
                <a:noFill/>
                <a:ln>
                  <a:noFill/>
                </a:ln>
              </c:spPr>
              <c:txPr>
                <a:bodyPr wrap="none"/>
                <a:lstStyle/>
                <a:p>
                  <a:pPr>
                    <a:defRPr sz="1200" kern="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FE7A-4DC9-A6CA-3BE734DA25F0}"/>
                </c:ext>
              </c:extLst>
            </c:dLbl>
            <c:dLbl>
              <c:idx val="2"/>
              <c:layout>
                <c:manualLayout>
                  <c:x val="0.35711340206185566"/>
                  <c:y val="0"/>
                </c:manualLayout>
              </c:layout>
              <c:numFmt formatCode="#,##0.0;&quot;-&quot;#,##0.0" sourceLinked="0"/>
              <c:spPr>
                <a:noFill/>
                <a:ln>
                  <a:noFill/>
                </a:ln>
              </c:spPr>
              <c:txPr>
                <a:bodyPr wrap="none"/>
                <a:lstStyle/>
                <a:p>
                  <a:pPr>
                    <a:defRPr sz="1200" kern="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FE7A-4DC9-A6CA-3BE734DA25F0}"/>
                </c:ext>
              </c:extLst>
            </c:dLbl>
            <c:dLbl>
              <c:idx val="3"/>
              <c:layout>
                <c:manualLayout>
                  <c:x val="0.22680412371134021"/>
                  <c:y val="0"/>
                </c:manualLayout>
              </c:layout>
              <c:numFmt formatCode="#,##0.0;&quot;-&quot;#,##0.0" sourceLinked="0"/>
              <c:spPr>
                <a:noFill/>
                <a:ln>
                  <a:noFill/>
                </a:ln>
              </c:spPr>
              <c:txPr>
                <a:bodyPr wrap="none"/>
                <a:lstStyle/>
                <a:p>
                  <a:pPr>
                    <a:defRPr sz="1200" kern="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FE7A-4DC9-A6CA-3BE734DA25F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Sheet1!$A$1:$D$1</c:f>
              <c:numCache>
                <c:formatCode>General</c:formatCode>
                <c:ptCount val="4"/>
                <c:pt idx="0">
                  <c:v>3.8642025901068586</c:v>
                </c:pt>
                <c:pt idx="1">
                  <c:v>3.854260868375146</c:v>
                </c:pt>
                <c:pt idx="2">
                  <c:v>3.694009481466924</c:v>
                </c:pt>
                <c:pt idx="3">
                  <c:v>2.6035985621107716</c:v>
                </c:pt>
              </c:numCache>
            </c:numRef>
          </c:val>
          <c:extLst>
            <c:ext xmlns:c16="http://schemas.microsoft.com/office/drawing/2014/chart" uri="{C3380CC4-5D6E-409C-BE32-E72D297353CC}">
              <c16:uniqueId val="{00000004-FE7A-4DC9-A6CA-3BE734DA25F0}"/>
            </c:ext>
          </c:extLst>
        </c:ser>
        <c:dLbls>
          <c:showLegendKey val="0"/>
          <c:showVal val="0"/>
          <c:showCatName val="0"/>
          <c:showSerName val="0"/>
          <c:showPercent val="0"/>
          <c:showBubbleSize val="0"/>
        </c:dLbls>
        <c:gapWidth val="80"/>
        <c:overlap val="100"/>
        <c:axId val="517923184"/>
        <c:axId val="1"/>
      </c:barChart>
      <c:catAx>
        <c:axId val="517923184"/>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1"/>
        </c:scaling>
        <c:delete val="0"/>
        <c:axPos val="b"/>
        <c:majorGridlines>
          <c:spPr>
            <a:ln>
              <a:noFill/>
            </a:ln>
          </c:spPr>
        </c:majorGridlines>
        <c:numFmt formatCode="General" sourceLinked="1"/>
        <c:majorTickMark val="out"/>
        <c:minorTickMark val="none"/>
        <c:tickLblPos val="none"/>
        <c:spPr>
          <a:ln w="9525" algn="ctr">
            <a:solidFill>
              <a:schemeClr val="tx1"/>
            </a:solidFill>
            <a:prstDash val="solid"/>
          </a:ln>
        </c:spPr>
        <c:txPr>
          <a:bodyPr wrap="none"/>
          <a:lstStyle/>
          <a:p>
            <a:pPr>
              <a:defRPr sz="1600" kern="1200">
                <a:latin typeface="Garamond"/>
                <a:ea typeface="+mn-ea"/>
                <a:cs typeface="+mn-cs"/>
                <a:sym typeface="Garamond"/>
              </a:defRPr>
            </a:pPr>
            <a:endParaRPr lang="da-DK"/>
          </a:p>
        </c:txPr>
        <c:crossAx val="517923184"/>
        <c:crosses val="max"/>
        <c:crossBetween val="between"/>
        <c:majorUnit val="1"/>
      </c:val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7587791270101737E-2"/>
          <c:y val="2.0257109466303078E-2"/>
          <c:w val="0.90482441745979647"/>
          <c:h val="0.87534086482275031"/>
        </c:manualLayout>
      </c:layout>
      <c:barChart>
        <c:barDir val="bar"/>
        <c:grouping val="clustered"/>
        <c:varyColors val="0"/>
        <c:ser>
          <c:idx val="0"/>
          <c:order val="0"/>
          <c:spPr>
            <a:solidFill>
              <a:schemeClr val="accent1"/>
            </a:solidFill>
            <a:ln>
              <a:noFill/>
            </a:ln>
          </c:spPr>
          <c:invertIfNegative val="0"/>
          <c:dLbls>
            <c:dLbl>
              <c:idx val="0"/>
              <c:layout>
                <c:manualLayout>
                  <c:x val="0.35149327207088937"/>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D391-4E68-A5C8-0B1B94F60B1D}"/>
                </c:ext>
              </c:extLst>
            </c:dLbl>
            <c:dLbl>
              <c:idx val="1"/>
              <c:layout>
                <c:manualLayout>
                  <c:x val="0.34985231375123071"/>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D391-4E68-A5C8-0B1B94F60B1D}"/>
                </c:ext>
              </c:extLst>
            </c:dLbl>
            <c:dLbl>
              <c:idx val="2"/>
              <c:layout>
                <c:manualLayout>
                  <c:x val="0.35444699704627503"/>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D391-4E68-A5C8-0B1B94F60B1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3.8628385848535101</c:v>
                </c:pt>
                <c:pt idx="1">
                  <c:v>3.8445512820512819</c:v>
                </c:pt>
                <c:pt idx="2">
                  <c:v>3.885217903415783</c:v>
                </c:pt>
              </c:numCache>
            </c:numRef>
          </c:val>
          <c:extLst>
            <c:ext xmlns:c16="http://schemas.microsoft.com/office/drawing/2014/chart" uri="{C3380CC4-5D6E-409C-BE32-E72D297353CC}">
              <c16:uniqueId val="{00000003-D391-4E68-A5C8-0B1B94F60B1D}"/>
            </c:ext>
          </c:extLst>
        </c:ser>
        <c:ser>
          <c:idx val="1"/>
          <c:order val="1"/>
          <c:spPr>
            <a:solidFill>
              <a:schemeClr val="accent2"/>
            </a:solidFill>
            <a:ln>
              <a:noFill/>
            </a:ln>
          </c:spPr>
          <c:invertIfNegative val="0"/>
          <c:dLbls>
            <c:dLbl>
              <c:idx val="0"/>
              <c:layout>
                <c:manualLayout>
                  <c:x val="0.21988841483426322"/>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D391-4E68-A5C8-0B1B94F60B1D}"/>
                </c:ext>
              </c:extLst>
            </c:dLbl>
            <c:dLbl>
              <c:idx val="1"/>
              <c:layout>
                <c:manualLayout>
                  <c:x val="0.19986872333442732"/>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D391-4E68-A5C8-0B1B94F60B1D}"/>
                </c:ext>
              </c:extLst>
            </c:dLbl>
            <c:dLbl>
              <c:idx val="2"/>
              <c:layout>
                <c:manualLayout>
                  <c:x val="0.20807351493272072"/>
                  <c:y val="0"/>
                </c:manualLayout>
              </c:layout>
              <c:numFmt formatCode="#,##0.0;&quot;-&quot;#,##0.0" sourceLinked="0"/>
              <c:spPr>
                <a:noFill/>
                <a:ln>
                  <a:noFill/>
                </a:ln>
              </c:spPr>
              <c:txPr>
                <a:bodyPr wrap="none"/>
                <a:lstStyle/>
                <a:p>
                  <a:pPr>
                    <a:defRPr sz="1200">
                      <a:solidFill>
                        <a:schemeClr val="tx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D391-4E68-A5C8-0B1B94F60B1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0">
                  <c:v>2.6980375898286351</c:v>
                </c:pt>
                <c:pt idx="1">
                  <c:v>2.5199430199430202</c:v>
                </c:pt>
                <c:pt idx="2">
                  <c:v>2.592815076560659</c:v>
                </c:pt>
              </c:numCache>
            </c:numRef>
          </c:val>
          <c:extLst>
            <c:ext xmlns:c16="http://schemas.microsoft.com/office/drawing/2014/chart" uri="{C3380CC4-5D6E-409C-BE32-E72D297353CC}">
              <c16:uniqueId val="{00000007-D391-4E68-A5C8-0B1B94F60B1D}"/>
            </c:ext>
          </c:extLst>
        </c:ser>
        <c:ser>
          <c:idx val="2"/>
          <c:order val="2"/>
          <c:spPr>
            <a:solidFill>
              <a:schemeClr val="accent3"/>
            </a:solidFill>
            <a:ln>
              <a:noFill/>
            </a:ln>
          </c:spPr>
          <c:invertIfNegative val="0"/>
          <c:dLbls>
            <c:dLbl>
              <c:idx val="0"/>
              <c:layout>
                <c:manualLayout>
                  <c:x val="0.33081719724319003"/>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D391-4E68-A5C8-0B1B94F60B1D}"/>
                </c:ext>
              </c:extLst>
            </c:dLbl>
            <c:dLbl>
              <c:idx val="1"/>
              <c:layout>
                <c:manualLayout>
                  <c:x val="0.32786347226780438"/>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D391-4E68-A5C8-0B1B94F60B1D}"/>
                </c:ext>
              </c:extLst>
            </c:dLbl>
            <c:dLbl>
              <c:idx val="2"/>
              <c:layout>
                <c:manualLayout>
                  <c:x val="0.33902198884148343"/>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D391-4E68-A5C8-0B1B94F60B1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Sheet1!$A$3:$C$3</c:f>
              <c:numCache>
                <c:formatCode>General</c:formatCode>
                <c:ptCount val="3"/>
                <c:pt idx="0">
                  <c:v>3.6767090473558142</c:v>
                </c:pt>
                <c:pt idx="1">
                  <c:v>3.6539648622981962</c:v>
                </c:pt>
                <c:pt idx="2">
                  <c:v>3.7513545347467612</c:v>
                </c:pt>
              </c:numCache>
            </c:numRef>
          </c:val>
          <c:extLst>
            <c:ext xmlns:c16="http://schemas.microsoft.com/office/drawing/2014/chart" uri="{C3380CC4-5D6E-409C-BE32-E72D297353CC}">
              <c16:uniqueId val="{0000000B-D391-4E68-A5C8-0B1B94F60B1D}"/>
            </c:ext>
          </c:extLst>
        </c:ser>
        <c:ser>
          <c:idx val="3"/>
          <c:order val="3"/>
          <c:spPr>
            <a:solidFill>
              <a:schemeClr val="accent4"/>
            </a:solidFill>
            <a:ln>
              <a:noFill/>
            </a:ln>
          </c:spPr>
          <c:invertIfNegative val="0"/>
          <c:dLbls>
            <c:dLbl>
              <c:idx val="0"/>
              <c:layout>
                <c:manualLayout>
                  <c:x val="0.31178208073514935"/>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D391-4E68-A5C8-0B1B94F60B1D}"/>
                </c:ext>
              </c:extLst>
            </c:dLbl>
            <c:dLbl>
              <c:idx val="1"/>
              <c:layout>
                <c:manualLayout>
                  <c:x val="0.36790285526747618"/>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D391-4E68-A5C8-0B1B94F60B1D}"/>
                </c:ext>
              </c:extLst>
            </c:dLbl>
            <c:dLbl>
              <c:idx val="2"/>
              <c:layout>
                <c:manualLayout>
                  <c:x val="0.37249753856252049"/>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D391-4E68-A5C8-0B1B94F60B1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Sheet1!$A$4:$C$4</c:f>
              <c:numCache>
                <c:formatCode>General</c:formatCode>
                <c:ptCount val="3"/>
                <c:pt idx="0">
                  <c:v>3.5117468214483138</c:v>
                </c:pt>
                <c:pt idx="1">
                  <c:v>4.004451566951567</c:v>
                </c:pt>
                <c:pt idx="2">
                  <c:v>4.0465842167255586</c:v>
                </c:pt>
              </c:numCache>
            </c:numRef>
          </c:val>
          <c:extLst>
            <c:ext xmlns:c16="http://schemas.microsoft.com/office/drawing/2014/chart" uri="{C3380CC4-5D6E-409C-BE32-E72D297353CC}">
              <c16:uniqueId val="{0000000F-D391-4E68-A5C8-0B1B94F60B1D}"/>
            </c:ext>
          </c:extLst>
        </c:ser>
        <c:dLbls>
          <c:showLegendKey val="0"/>
          <c:showVal val="0"/>
          <c:showCatName val="0"/>
          <c:showSerName val="0"/>
          <c:showPercent val="0"/>
          <c:showBubbleSize val="0"/>
        </c:dLbls>
        <c:gapWidth val="150"/>
        <c:axId val="272553464"/>
        <c:axId val="1"/>
      </c:barChart>
      <c:catAx>
        <c:axId val="272553464"/>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1"/>
        </c:scaling>
        <c:delete val="0"/>
        <c:axPos val="b"/>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600">
                <a:solidFill>
                  <a:schemeClr val="tx1"/>
                </a:solidFill>
                <a:latin typeface="Garamond"/>
                <a:ea typeface="Garamond"/>
                <a:cs typeface="Garamond"/>
                <a:sym typeface="Garamond"/>
              </a:defRPr>
            </a:pPr>
            <a:endParaRPr lang="da-DK"/>
          </a:p>
        </c:txPr>
        <c:crossAx val="272553464"/>
        <c:crosses val="max"/>
        <c:crossBetween val="between"/>
        <c:majorUnit val="1"/>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4390243902439025E-2"/>
          <c:y val="2.9646522234891677E-2"/>
          <c:w val="0.95121951219512191"/>
          <c:h val="0.94070695553021666"/>
        </c:manualLayout>
      </c:layout>
      <c:barChart>
        <c:barDir val="bar"/>
        <c:grouping val="stacked"/>
        <c:varyColors val="0"/>
        <c:ser>
          <c:idx val="0"/>
          <c:order val="0"/>
          <c:spPr>
            <a:solidFill>
              <a:srgbClr val="951118"/>
            </a:solidFill>
            <a:ln>
              <a:noFill/>
            </a:ln>
          </c:spPr>
          <c:invertIfNegative val="0"/>
          <c:dLbls>
            <c:dLbl>
              <c:idx val="0"/>
              <c:layout>
                <c:manualLayout>
                  <c:x val="2.5797373358348967E-2"/>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396E-4C90-ACC7-9B34DE9096B2}"/>
                </c:ext>
              </c:extLst>
            </c:dLbl>
            <c:dLbl>
              <c:idx val="1"/>
              <c:layout>
                <c:manualLayout>
                  <c:x val="2.5797373358348967E-2"/>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96E-4C90-ACC7-9B34DE9096B2}"/>
                </c:ext>
              </c:extLst>
            </c:dLbl>
            <c:dLbl>
              <c:idx val="2"/>
              <c:layout>
                <c:manualLayout>
                  <c:x val="2.5797373358348967E-2"/>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396E-4C90-ACC7-9B34DE9096B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1.4</c:v>
                </c:pt>
                <c:pt idx="1">
                  <c:v>0.90000000000000013</c:v>
                </c:pt>
                <c:pt idx="2">
                  <c:v>0.89910089910089919</c:v>
                </c:pt>
              </c:numCache>
            </c:numRef>
          </c:val>
          <c:extLst>
            <c:ext xmlns:c16="http://schemas.microsoft.com/office/drawing/2014/chart" uri="{C3380CC4-5D6E-409C-BE32-E72D297353CC}">
              <c16:uniqueId val="{00000003-396E-4C90-ACC7-9B34DE9096B2}"/>
            </c:ext>
          </c:extLst>
        </c:ser>
        <c:ser>
          <c:idx val="1"/>
          <c:order val="1"/>
          <c:spPr>
            <a:solidFill>
              <a:srgbClr val="ED5E66"/>
            </a:solidFill>
            <a:ln>
              <a:noFill/>
            </a:ln>
          </c:spPr>
          <c:invertIfNegative val="0"/>
          <c:dLbls>
            <c:dLbl>
              <c:idx val="0"/>
              <c:layout>
                <c:manualLayout>
                  <c:x val="9.709193245778612E-2"/>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396E-4C90-ACC7-9B34DE9096B2}"/>
                </c:ext>
              </c:extLst>
            </c:dLbl>
            <c:dLbl>
              <c:idx val="1"/>
              <c:layout>
                <c:manualLayout>
                  <c:x val="0.10881801125703565"/>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396E-4C90-ACC7-9B34DE9096B2}"/>
                </c:ext>
              </c:extLst>
            </c:dLbl>
            <c:dLbl>
              <c:idx val="2"/>
              <c:layout>
                <c:manualLayout>
                  <c:x val="0.10881801125703565"/>
                  <c:y val="-0.12086659064994298"/>
                </c:manualLayout>
              </c:layout>
              <c:numFmt formatCode="#,##0&quot;%&quot;;&quot;-&quot;#,##0&quot;%&quot;" sourceLinked="0"/>
              <c:spPr>
                <a:noFill/>
                <a:ln>
                  <a:noFill/>
                </a:ln>
              </c:spPr>
              <c:txPr>
                <a:bodyPr wrap="none"/>
                <a:lstStyle/>
                <a:p>
                  <a:pPr>
                    <a:defRPr sz="1400">
                      <a:solidFill>
                        <a:srgbClr val="000000"/>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396E-4C90-ACC7-9B34DE9096B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0">
                  <c:v>4.5</c:v>
                </c:pt>
                <c:pt idx="1">
                  <c:v>2.6</c:v>
                </c:pt>
                <c:pt idx="2">
                  <c:v>2.2977022977022976</c:v>
                </c:pt>
              </c:numCache>
            </c:numRef>
          </c:val>
          <c:extLst>
            <c:ext xmlns:c16="http://schemas.microsoft.com/office/drawing/2014/chart" uri="{C3380CC4-5D6E-409C-BE32-E72D297353CC}">
              <c16:uniqueId val="{00000007-396E-4C90-ACC7-9B34DE9096B2}"/>
            </c:ext>
          </c:extLst>
        </c:ser>
        <c:ser>
          <c:idx val="2"/>
          <c:order val="2"/>
          <c:spPr>
            <a:solidFill>
              <a:schemeClr val="accent3"/>
            </a:solidFill>
            <a:ln>
              <a:noFill/>
            </a:ln>
          </c:spPr>
          <c:invertIfNegative val="0"/>
          <c:dLbls>
            <c:dLbl>
              <c:idx val="0"/>
              <c:layout>
                <c:manualLayout>
                  <c:x val="0"/>
                  <c:y val="0"/>
                </c:manualLayout>
              </c:layout>
              <c:numFmt formatCode="#,##0&quot;%&quot;;&quot;-&quot;#,##0&quot;%&quot;" sourceLinked="0"/>
              <c:spPr>
                <a:noFill/>
                <a:ln>
                  <a:noFill/>
                </a:ln>
              </c:spPr>
              <c:txPr>
                <a:bodyPr wrap="none"/>
                <a:lstStyle/>
                <a:p>
                  <a:pPr>
                    <a:defRPr sz="14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396E-4C90-ACC7-9B34DE9096B2}"/>
                </c:ext>
              </c:extLst>
            </c:dLbl>
            <c:dLbl>
              <c:idx val="1"/>
              <c:layout>
                <c:manualLayout>
                  <c:x val="0"/>
                  <c:y val="0"/>
                </c:manualLayout>
              </c:layout>
              <c:numFmt formatCode="#,##0&quot;%&quot;;&quot;-&quot;#,##0&quot;%&quot;" sourceLinked="0"/>
              <c:spPr>
                <a:noFill/>
                <a:ln>
                  <a:noFill/>
                </a:ln>
              </c:spPr>
              <c:txPr>
                <a:bodyPr wrap="none"/>
                <a:lstStyle/>
                <a:p>
                  <a:pPr>
                    <a:defRPr sz="14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396E-4C90-ACC7-9B34DE9096B2}"/>
                </c:ext>
              </c:extLst>
            </c:dLbl>
            <c:dLbl>
              <c:idx val="2"/>
              <c:layout>
                <c:manualLayout>
                  <c:x val="0"/>
                  <c:y val="0"/>
                </c:manualLayout>
              </c:layout>
              <c:numFmt formatCode="#,##0&quot;%&quot;;&quot;-&quot;#,##0&quot;%&quot;" sourceLinked="0"/>
              <c:spPr>
                <a:noFill/>
                <a:ln>
                  <a:noFill/>
                </a:ln>
              </c:spPr>
              <c:txPr>
                <a:bodyPr wrap="none"/>
                <a:lstStyle/>
                <a:p>
                  <a:pPr>
                    <a:defRPr sz="1400">
                      <a:solidFill>
                        <a:schemeClr val="tx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396E-4C90-ACC7-9B34DE9096B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Sheet1!$A$3:$C$3</c:f>
              <c:numCache>
                <c:formatCode>General</c:formatCode>
                <c:ptCount val="3"/>
                <c:pt idx="0">
                  <c:v>18</c:v>
                </c:pt>
                <c:pt idx="1">
                  <c:v>17.7</c:v>
                </c:pt>
                <c:pt idx="2">
                  <c:v>8.9910089910089912</c:v>
                </c:pt>
              </c:numCache>
            </c:numRef>
          </c:val>
          <c:extLst>
            <c:ext xmlns:c16="http://schemas.microsoft.com/office/drawing/2014/chart" uri="{C3380CC4-5D6E-409C-BE32-E72D297353CC}">
              <c16:uniqueId val="{0000000B-396E-4C90-ACC7-9B34DE9096B2}"/>
            </c:ext>
          </c:extLst>
        </c:ser>
        <c:ser>
          <c:idx val="3"/>
          <c:order val="3"/>
          <c:spPr>
            <a:solidFill>
              <a:schemeClr val="accent2"/>
            </a:solidFill>
            <a:ln>
              <a:noFill/>
            </a:ln>
          </c:spPr>
          <c:invertIfNegative val="0"/>
          <c:dLbls>
            <c:dLbl>
              <c:idx val="0"/>
              <c:layout>
                <c:manualLayout>
                  <c:x val="-4.6904315196998124E-4"/>
                  <c:y val="0"/>
                </c:manualLayout>
              </c:layout>
              <c:numFmt formatCode="#,##0&quot;%&quot;;&quot;-&quot;#,##0&quot;%&quot;" sourceLinked="0"/>
              <c:spPr>
                <a:noFill/>
                <a:ln>
                  <a:noFill/>
                </a:ln>
              </c:spPr>
              <c:txPr>
                <a:bodyPr wrap="none"/>
                <a:lstStyle/>
                <a:p>
                  <a:pPr>
                    <a:defRPr sz="1400">
                      <a:solidFill>
                        <a:schemeClr val="bg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396E-4C90-ACC7-9B34DE9096B2}"/>
                </c:ext>
              </c:extLst>
            </c:dLbl>
            <c:dLbl>
              <c:idx val="1"/>
              <c:layout>
                <c:manualLayout>
                  <c:x val="-4.6904315196998124E-4"/>
                  <c:y val="0"/>
                </c:manualLayout>
              </c:layout>
              <c:numFmt formatCode="#,##0&quot;%&quot;;&quot;-&quot;#,##0&quot;%&quot;" sourceLinked="0"/>
              <c:spPr>
                <a:noFill/>
                <a:ln>
                  <a:noFill/>
                </a:ln>
              </c:spPr>
              <c:txPr>
                <a:bodyPr wrap="none"/>
                <a:lstStyle/>
                <a:p>
                  <a:pPr>
                    <a:defRPr sz="1400">
                      <a:solidFill>
                        <a:schemeClr val="bg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396E-4C90-ACC7-9B34DE9096B2}"/>
                </c:ext>
              </c:extLst>
            </c:dLbl>
            <c:dLbl>
              <c:idx val="2"/>
              <c:layout>
                <c:manualLayout>
                  <c:x val="-4.6904315196998124E-4"/>
                  <c:y val="0"/>
                </c:manualLayout>
              </c:layout>
              <c:numFmt formatCode="#,##0&quot;%&quot;;&quot;-&quot;#,##0&quot;%&quot;" sourceLinked="0"/>
              <c:spPr>
                <a:noFill/>
                <a:ln>
                  <a:noFill/>
                </a:ln>
              </c:spPr>
              <c:txPr>
                <a:bodyPr wrap="none"/>
                <a:lstStyle/>
                <a:p>
                  <a:pPr>
                    <a:defRPr sz="1400">
                      <a:solidFill>
                        <a:schemeClr val="bg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396E-4C90-ACC7-9B34DE9096B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Sheet1!$A$4:$C$4</c:f>
              <c:numCache>
                <c:formatCode>General</c:formatCode>
                <c:ptCount val="3"/>
                <c:pt idx="0">
                  <c:v>42.7</c:v>
                </c:pt>
                <c:pt idx="1">
                  <c:v>41.400000000000006</c:v>
                </c:pt>
                <c:pt idx="2">
                  <c:v>42.657342657342667</c:v>
                </c:pt>
              </c:numCache>
            </c:numRef>
          </c:val>
          <c:extLst>
            <c:ext xmlns:c16="http://schemas.microsoft.com/office/drawing/2014/chart" uri="{C3380CC4-5D6E-409C-BE32-E72D297353CC}">
              <c16:uniqueId val="{0000000F-396E-4C90-ACC7-9B34DE9096B2}"/>
            </c:ext>
          </c:extLst>
        </c:ser>
        <c:ser>
          <c:idx val="4"/>
          <c:order val="4"/>
          <c:spPr>
            <a:solidFill>
              <a:schemeClr val="accent1"/>
            </a:solidFill>
            <a:ln>
              <a:noFill/>
            </a:ln>
          </c:spPr>
          <c:invertIfNegative val="0"/>
          <c:dLbls>
            <c:dLbl>
              <c:idx val="0"/>
              <c:layout>
                <c:manualLayout>
                  <c:x val="0"/>
                  <c:y val="0"/>
                </c:manualLayout>
              </c:layout>
              <c:numFmt formatCode="#,##0&quot;%&quot;;&quot;-&quot;#,##0&quot;%&quot;" sourceLinked="0"/>
              <c:spPr>
                <a:noFill/>
                <a:ln>
                  <a:noFill/>
                </a:ln>
              </c:spPr>
              <c:txPr>
                <a:bodyPr wrap="none"/>
                <a:lstStyle/>
                <a:p>
                  <a:pPr>
                    <a:defRPr sz="1400">
                      <a:solidFill>
                        <a:schemeClr val="bg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396E-4C90-ACC7-9B34DE9096B2}"/>
                </c:ext>
              </c:extLst>
            </c:dLbl>
            <c:dLbl>
              <c:idx val="1"/>
              <c:layout>
                <c:manualLayout>
                  <c:x val="-4.6904315196998124E-4"/>
                  <c:y val="0"/>
                </c:manualLayout>
              </c:layout>
              <c:numFmt formatCode="#,##0&quot;%&quot;;&quot;-&quot;#,##0&quot;%&quot;" sourceLinked="0"/>
              <c:spPr>
                <a:noFill/>
                <a:ln>
                  <a:noFill/>
                </a:ln>
              </c:spPr>
              <c:txPr>
                <a:bodyPr wrap="none"/>
                <a:lstStyle/>
                <a:p>
                  <a:pPr>
                    <a:defRPr sz="1400">
                      <a:solidFill>
                        <a:schemeClr val="bg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1-396E-4C90-ACC7-9B34DE9096B2}"/>
                </c:ext>
              </c:extLst>
            </c:dLbl>
            <c:dLbl>
              <c:idx val="2"/>
              <c:layout>
                <c:manualLayout>
                  <c:x val="0"/>
                  <c:y val="0"/>
                </c:manualLayout>
              </c:layout>
              <c:numFmt formatCode="#,##0&quot;%&quot;;&quot;-&quot;#,##0&quot;%&quot;" sourceLinked="0"/>
              <c:spPr>
                <a:noFill/>
                <a:ln>
                  <a:noFill/>
                </a:ln>
              </c:spPr>
              <c:txPr>
                <a:bodyPr wrap="none"/>
                <a:lstStyle/>
                <a:p>
                  <a:pPr>
                    <a:defRPr sz="1400">
                      <a:solidFill>
                        <a:schemeClr val="bg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2-396E-4C90-ACC7-9B34DE9096B2}"/>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Sheet1!$A$5:$C$5</c:f>
              <c:numCache>
                <c:formatCode>General</c:formatCode>
                <c:ptCount val="3"/>
                <c:pt idx="0">
                  <c:v>33.4</c:v>
                </c:pt>
                <c:pt idx="1">
                  <c:v>37.4</c:v>
                </c:pt>
                <c:pt idx="2">
                  <c:v>45.154845154845148</c:v>
                </c:pt>
              </c:numCache>
            </c:numRef>
          </c:val>
          <c:extLst>
            <c:ext xmlns:c16="http://schemas.microsoft.com/office/drawing/2014/chart" uri="{C3380CC4-5D6E-409C-BE32-E72D297353CC}">
              <c16:uniqueId val="{00000013-396E-4C90-ACC7-9B34DE9096B2}"/>
            </c:ext>
          </c:extLst>
        </c:ser>
        <c:dLbls>
          <c:showLegendKey val="0"/>
          <c:showVal val="0"/>
          <c:showCatName val="0"/>
          <c:showSerName val="0"/>
          <c:showPercent val="0"/>
          <c:showBubbleSize val="0"/>
        </c:dLbls>
        <c:gapWidth val="110"/>
        <c:overlap val="100"/>
        <c:axId val="1042242960"/>
        <c:axId val="1"/>
      </c:barChart>
      <c:catAx>
        <c:axId val="1042242960"/>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00"/>
          <c:min val="0"/>
        </c:scaling>
        <c:delete val="1"/>
        <c:axPos val="t"/>
        <c:numFmt formatCode="General" sourceLinked="1"/>
        <c:majorTickMark val="out"/>
        <c:minorTickMark val="none"/>
        <c:tickLblPos val="nextTo"/>
        <c:crossAx val="1042242960"/>
        <c:crosses val="min"/>
        <c:crossBetween val="between"/>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33653007846558E-2"/>
          <c:y val="2.6831785345717233E-2"/>
          <c:w val="0.88709677419354838"/>
          <c:h val="0.85139318885448911"/>
        </c:manualLayout>
      </c:layout>
      <c:barChart>
        <c:barDir val="bar"/>
        <c:grouping val="stacked"/>
        <c:varyColors val="0"/>
        <c:ser>
          <c:idx val="0"/>
          <c:order val="0"/>
          <c:spPr>
            <a:solidFill>
              <a:schemeClr val="accent1"/>
            </a:solidFill>
            <a:ln>
              <a:noFill/>
            </a:ln>
          </c:spPr>
          <c:invertIfNegative val="0"/>
          <c:dLbls>
            <c:dLbl>
              <c:idx val="0"/>
              <c:layout>
                <c:manualLayout>
                  <c:x val="0.4093286835222319"/>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EFA-4AF6-AB02-4CAC0BFC40EC}"/>
                </c:ext>
              </c:extLst>
            </c:dLbl>
            <c:dLbl>
              <c:idx val="1"/>
              <c:layout>
                <c:manualLayout>
                  <c:x val="0.40104620749782038"/>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EFA-4AF6-AB02-4CAC0BFC40EC}"/>
                </c:ext>
              </c:extLst>
            </c:dLbl>
            <c:dLbl>
              <c:idx val="2"/>
              <c:layout>
                <c:manualLayout>
                  <c:x val="0.39581517000871841"/>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EFA-4AF6-AB02-4CAC0BFC40EC}"/>
                </c:ext>
              </c:extLst>
            </c:dLbl>
            <c:dLbl>
              <c:idx val="3"/>
              <c:layout>
                <c:manualLayout>
                  <c:x val="0.39232781168265041"/>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1EFA-4AF6-AB02-4CAC0BFC40EC}"/>
                </c:ext>
              </c:extLst>
            </c:dLbl>
            <c:dLbl>
              <c:idx val="4"/>
              <c:layout>
                <c:manualLayout>
                  <c:x val="0.38142981691368788"/>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EFA-4AF6-AB02-4CAC0BFC40EC}"/>
                </c:ext>
              </c:extLst>
            </c:dLbl>
            <c:dLbl>
              <c:idx val="5"/>
              <c:layout>
                <c:manualLayout>
                  <c:x val="0.38142981691368788"/>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1EFA-4AF6-AB02-4CAC0BFC40EC}"/>
                </c:ext>
              </c:extLst>
            </c:dLbl>
            <c:dLbl>
              <c:idx val="6"/>
              <c:layout>
                <c:manualLayout>
                  <c:x val="0.37096774193548387"/>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1EFA-4AF6-AB02-4CAC0BFC40EC}"/>
                </c:ext>
              </c:extLst>
            </c:dLbl>
            <c:dLbl>
              <c:idx val="7"/>
              <c:layout>
                <c:manualLayout>
                  <c:x val="0.37053182214472535"/>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1EFA-4AF6-AB02-4CAC0BFC40EC}"/>
                </c:ext>
              </c:extLst>
            </c:dLbl>
            <c:dLbl>
              <c:idx val="8"/>
              <c:layout>
                <c:manualLayout>
                  <c:x val="0.34655623365300786"/>
                  <c:y val="0"/>
                </c:manualLayout>
              </c:layout>
              <c:numFmt formatCode="#,##0.0;&quot;-&quot;#,##0.0" sourceLinked="0"/>
              <c:spPr>
                <a:noFill/>
                <a:ln>
                  <a:noFill/>
                </a:ln>
              </c:spPr>
              <c:txPr>
                <a:bodyPr wrap="none"/>
                <a:lstStyle/>
                <a:p>
                  <a:pPr>
                    <a:defRPr sz="1200">
                      <a:solidFill>
                        <a:schemeClr val="tx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1EFA-4AF6-AB02-4CAC0BFC40E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Sheet1!$A$1:$I$1</c:f>
              <c:numCache>
                <c:formatCode>General</c:formatCode>
                <c:ptCount val="9"/>
                <c:pt idx="0">
                  <c:v>4.3542028985507244</c:v>
                </c:pt>
                <c:pt idx="1">
                  <c:v>4.2814814814814817</c:v>
                </c:pt>
                <c:pt idx="2">
                  <c:v>4.2344827586206897</c:v>
                </c:pt>
                <c:pt idx="3">
                  <c:v>4.2030284917314207</c:v>
                </c:pt>
                <c:pt idx="4">
                  <c:v>4.1054668601838413</c:v>
                </c:pt>
                <c:pt idx="5">
                  <c:v>4.1048689138576782</c:v>
                </c:pt>
                <c:pt idx="6">
                  <c:v>4.0133855697029057</c:v>
                </c:pt>
                <c:pt idx="7">
                  <c:v>4.0045045045045047</c:v>
                </c:pt>
                <c:pt idx="8">
                  <c:v>3.7912167026637871</c:v>
                </c:pt>
              </c:numCache>
            </c:numRef>
          </c:val>
          <c:extLst>
            <c:ext xmlns:c16="http://schemas.microsoft.com/office/drawing/2014/chart" uri="{C3380CC4-5D6E-409C-BE32-E72D297353CC}">
              <c16:uniqueId val="{00000009-1EFA-4AF6-AB02-4CAC0BFC40EC}"/>
            </c:ext>
          </c:extLst>
        </c:ser>
        <c:dLbls>
          <c:showLegendKey val="0"/>
          <c:showVal val="0"/>
          <c:showCatName val="0"/>
          <c:showSerName val="0"/>
          <c:showPercent val="0"/>
          <c:showBubbleSize val="0"/>
        </c:dLbls>
        <c:gapWidth val="150"/>
        <c:overlap val="100"/>
        <c:axId val="1042325288"/>
        <c:axId val="1"/>
      </c:barChart>
      <c:catAx>
        <c:axId val="1042325288"/>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1"/>
        </c:scaling>
        <c:delete val="0"/>
        <c:axPos val="b"/>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400">
                <a:solidFill>
                  <a:schemeClr val="tx1"/>
                </a:solidFill>
                <a:latin typeface="Garamond"/>
                <a:ea typeface="Garamond"/>
                <a:cs typeface="Garamond"/>
                <a:sym typeface="Garamond"/>
              </a:defRPr>
            </a:pPr>
            <a:endParaRPr lang="da-DK"/>
          </a:p>
        </c:txPr>
        <c:crossAx val="1042325288"/>
        <c:crosses val="max"/>
        <c:crossBetween val="between"/>
        <c:majorUnit val="1"/>
      </c:valAx>
    </c:plotArea>
    <c:plotVisOnly val="0"/>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253164556962025E-2"/>
          <c:y val="8.0677290836653384E-2"/>
          <c:w val="0.91329113924050631"/>
          <c:h val="0.83864541832669326"/>
        </c:manualLayout>
      </c:layout>
      <c:lineChart>
        <c:grouping val="standard"/>
        <c:varyColors val="0"/>
        <c:ser>
          <c:idx val="0"/>
          <c:order val="0"/>
          <c:spPr>
            <a:ln w="19050" algn="ctr">
              <a:solidFill>
                <a:schemeClr val="accent1"/>
              </a:solidFill>
              <a:prstDash val="solid"/>
            </a:ln>
          </c:spPr>
          <c:marker>
            <c:symbol val="none"/>
          </c:marker>
          <c:val>
            <c:numRef>
              <c:f>Sheet1!$A$1:$C$1</c:f>
              <c:numCache>
                <c:formatCode>General</c:formatCode>
                <c:ptCount val="3"/>
              </c:numCache>
            </c:numRef>
          </c:val>
          <c:smooth val="0"/>
          <c:extLst>
            <c:ext xmlns:c16="http://schemas.microsoft.com/office/drawing/2014/chart" uri="{C3380CC4-5D6E-409C-BE32-E72D297353CC}">
              <c16:uniqueId val="{00000000-216D-480E-9C24-941C3AB82AD6}"/>
            </c:ext>
          </c:extLst>
        </c:ser>
        <c:ser>
          <c:idx val="1"/>
          <c:order val="1"/>
          <c:spPr>
            <a:ln w="19050" algn="ctr">
              <a:solidFill>
                <a:schemeClr val="accent2"/>
              </a:solidFill>
              <a:prstDash val="solid"/>
            </a:ln>
          </c:spPr>
          <c:marker>
            <c:symbol val="none"/>
          </c:marker>
          <c:val>
            <c:numRef>
              <c:f>Sheet1!$A$2:$C$2</c:f>
              <c:numCache>
                <c:formatCode>General</c:formatCode>
                <c:ptCount val="3"/>
              </c:numCache>
            </c:numRef>
          </c:val>
          <c:smooth val="0"/>
          <c:extLst>
            <c:ext xmlns:c16="http://schemas.microsoft.com/office/drawing/2014/chart" uri="{C3380CC4-5D6E-409C-BE32-E72D297353CC}">
              <c16:uniqueId val="{00000001-216D-480E-9C24-941C3AB82AD6}"/>
            </c:ext>
          </c:extLst>
        </c:ser>
        <c:ser>
          <c:idx val="2"/>
          <c:order val="2"/>
          <c:spPr>
            <a:ln w="19050" algn="ctr">
              <a:solidFill>
                <a:schemeClr val="accent3"/>
              </a:solidFill>
              <a:prstDash val="solid"/>
            </a:ln>
          </c:spPr>
          <c:marker>
            <c:symbol val="none"/>
          </c:marker>
          <c:val>
            <c:numRef>
              <c:f>Sheet1!$A$3:$C$3</c:f>
              <c:numCache>
                <c:formatCode>General</c:formatCode>
                <c:ptCount val="3"/>
              </c:numCache>
            </c:numRef>
          </c:val>
          <c:smooth val="0"/>
          <c:extLst>
            <c:ext xmlns:c16="http://schemas.microsoft.com/office/drawing/2014/chart" uri="{C3380CC4-5D6E-409C-BE32-E72D297353CC}">
              <c16:uniqueId val="{00000002-216D-480E-9C24-941C3AB82AD6}"/>
            </c:ext>
          </c:extLst>
        </c:ser>
        <c:ser>
          <c:idx val="3"/>
          <c:order val="3"/>
          <c:spPr>
            <a:ln w="19050" algn="ctr">
              <a:solidFill>
                <a:schemeClr val="accent1"/>
              </a:solidFill>
              <a:prstDash val="solid"/>
            </a:ln>
          </c:spPr>
          <c:marker>
            <c:symbol val="none"/>
          </c:marker>
          <c:val>
            <c:numRef>
              <c:f>Sheet1!$A$4:$C$4</c:f>
              <c:numCache>
                <c:formatCode>General</c:formatCode>
                <c:ptCount val="3"/>
                <c:pt idx="0">
                  <c:v>3.6849689842841444</c:v>
                </c:pt>
                <c:pt idx="1">
                  <c:v>3.8703814223141118</c:v>
                </c:pt>
                <c:pt idx="2">
                  <c:v>4.0620882908103759</c:v>
                </c:pt>
              </c:numCache>
            </c:numRef>
          </c:val>
          <c:smooth val="0"/>
          <c:extLst>
            <c:ext xmlns:c16="http://schemas.microsoft.com/office/drawing/2014/chart" uri="{C3380CC4-5D6E-409C-BE32-E72D297353CC}">
              <c16:uniqueId val="{00000003-216D-480E-9C24-941C3AB82AD6}"/>
            </c:ext>
          </c:extLst>
        </c:ser>
        <c:dLbls>
          <c:showLegendKey val="0"/>
          <c:showVal val="0"/>
          <c:showCatName val="0"/>
          <c:showSerName val="0"/>
          <c:showPercent val="0"/>
          <c:showBubbleSize val="0"/>
        </c:dLbls>
        <c:smooth val="0"/>
        <c:axId val="775928816"/>
        <c:axId val="1"/>
      </c:lineChart>
      <c:catAx>
        <c:axId val="77592881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3"/>
        </c:scaling>
        <c:delete val="0"/>
        <c:axPos val="l"/>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400" kern="1200">
                <a:solidFill>
                  <a:schemeClr val="tx1"/>
                </a:solidFill>
                <a:latin typeface="Garamond"/>
                <a:ea typeface="Garamond"/>
                <a:cs typeface="Garamond"/>
                <a:sym typeface="Garamond"/>
              </a:defRPr>
            </a:pPr>
            <a:endParaRPr lang="da-DK"/>
          </a:p>
        </c:txPr>
        <c:crossAx val="775928816"/>
        <c:crosses val="min"/>
        <c:crossBetween val="between"/>
        <c:majorUnit val="1"/>
      </c:valAx>
    </c:plotArea>
    <c:plotVisOnly val="0"/>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253164556962025E-2"/>
          <c:y val="8.0677290836653384E-2"/>
          <c:w val="0.91329113924050631"/>
          <c:h val="0.83864541832669326"/>
        </c:manualLayout>
      </c:layout>
      <c:lineChart>
        <c:grouping val="standard"/>
        <c:varyColors val="0"/>
        <c:ser>
          <c:idx val="0"/>
          <c:order val="0"/>
          <c:spPr>
            <a:ln w="19050" algn="ctr">
              <a:solidFill>
                <a:schemeClr val="accent1"/>
              </a:solidFill>
              <a:prstDash val="solid"/>
            </a:ln>
          </c:spPr>
          <c:marker>
            <c:symbol val="none"/>
          </c:marker>
          <c:val>
            <c:numRef>
              <c:f>Sheet1!$A$1:$C$1</c:f>
              <c:numCache>
                <c:formatCode>General</c:formatCode>
                <c:ptCount val="3"/>
              </c:numCache>
            </c:numRef>
          </c:val>
          <c:smooth val="0"/>
          <c:extLst>
            <c:ext xmlns:c16="http://schemas.microsoft.com/office/drawing/2014/chart" uri="{C3380CC4-5D6E-409C-BE32-E72D297353CC}">
              <c16:uniqueId val="{00000000-1EBC-430D-8C29-254DEE884286}"/>
            </c:ext>
          </c:extLst>
        </c:ser>
        <c:ser>
          <c:idx val="1"/>
          <c:order val="1"/>
          <c:spPr>
            <a:ln w="19050" algn="ctr">
              <a:solidFill>
                <a:schemeClr val="accent2"/>
              </a:solidFill>
              <a:prstDash val="solid"/>
            </a:ln>
          </c:spPr>
          <c:marker>
            <c:symbol val="none"/>
          </c:marker>
          <c:val>
            <c:numRef>
              <c:f>Sheet1!$A$2:$C$2</c:f>
              <c:numCache>
                <c:formatCode>General</c:formatCode>
                <c:ptCount val="3"/>
              </c:numCache>
            </c:numRef>
          </c:val>
          <c:smooth val="0"/>
          <c:extLst>
            <c:ext xmlns:c16="http://schemas.microsoft.com/office/drawing/2014/chart" uri="{C3380CC4-5D6E-409C-BE32-E72D297353CC}">
              <c16:uniqueId val="{00000001-1EBC-430D-8C29-254DEE884286}"/>
            </c:ext>
          </c:extLst>
        </c:ser>
        <c:ser>
          <c:idx val="2"/>
          <c:order val="2"/>
          <c:spPr>
            <a:ln w="19050" algn="ctr">
              <a:solidFill>
                <a:schemeClr val="accent3"/>
              </a:solidFill>
              <a:prstDash val="solid"/>
            </a:ln>
          </c:spPr>
          <c:marker>
            <c:symbol val="none"/>
          </c:marker>
          <c:val>
            <c:numRef>
              <c:f>Sheet1!$A$3:$C$3</c:f>
              <c:numCache>
                <c:formatCode>General</c:formatCode>
                <c:ptCount val="3"/>
              </c:numCache>
            </c:numRef>
          </c:val>
          <c:smooth val="0"/>
          <c:extLst>
            <c:ext xmlns:c16="http://schemas.microsoft.com/office/drawing/2014/chart" uri="{C3380CC4-5D6E-409C-BE32-E72D297353CC}">
              <c16:uniqueId val="{00000002-1EBC-430D-8C29-254DEE884286}"/>
            </c:ext>
          </c:extLst>
        </c:ser>
        <c:ser>
          <c:idx val="3"/>
          <c:order val="3"/>
          <c:spPr>
            <a:ln w="19050" algn="ctr">
              <a:solidFill>
                <a:schemeClr val="accent1"/>
              </a:solidFill>
              <a:prstDash val="solid"/>
            </a:ln>
          </c:spPr>
          <c:marker>
            <c:symbol val="none"/>
          </c:marker>
          <c:val>
            <c:numRef>
              <c:f>Sheet1!$A$4:$C$4</c:f>
              <c:numCache>
                <c:formatCode>General</c:formatCode>
                <c:ptCount val="3"/>
                <c:pt idx="0">
                  <c:v>3.6760980723650407</c:v>
                </c:pt>
                <c:pt idx="1">
                  <c:v>3.8853576325458157</c:v>
                </c:pt>
                <c:pt idx="2">
                  <c:v>4.0755851917704593</c:v>
                </c:pt>
              </c:numCache>
            </c:numRef>
          </c:val>
          <c:smooth val="0"/>
          <c:extLst>
            <c:ext xmlns:c16="http://schemas.microsoft.com/office/drawing/2014/chart" uri="{C3380CC4-5D6E-409C-BE32-E72D297353CC}">
              <c16:uniqueId val="{00000003-1EBC-430D-8C29-254DEE884286}"/>
            </c:ext>
          </c:extLst>
        </c:ser>
        <c:dLbls>
          <c:showLegendKey val="0"/>
          <c:showVal val="0"/>
          <c:showCatName val="0"/>
          <c:showSerName val="0"/>
          <c:showPercent val="0"/>
          <c:showBubbleSize val="0"/>
        </c:dLbls>
        <c:smooth val="0"/>
        <c:axId val="1042296096"/>
        <c:axId val="1"/>
      </c:lineChart>
      <c:catAx>
        <c:axId val="104229609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3"/>
        </c:scaling>
        <c:delete val="0"/>
        <c:axPos val="l"/>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400" kern="1200">
                <a:solidFill>
                  <a:schemeClr val="tx1"/>
                </a:solidFill>
                <a:latin typeface="Garamond"/>
                <a:ea typeface="Garamond"/>
                <a:cs typeface="Garamond"/>
                <a:sym typeface="Garamond"/>
              </a:defRPr>
            </a:pPr>
            <a:endParaRPr lang="da-DK"/>
          </a:p>
        </c:txPr>
        <c:crossAx val="1042296096"/>
        <c:crosses val="min"/>
        <c:crossBetween val="between"/>
        <c:majorUnit val="1"/>
      </c:valAx>
    </c:plotArea>
    <c:plotVisOnly val="0"/>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869293796332421E-2"/>
          <c:y val="2.0186335403726708E-2"/>
          <c:w val="0.90987124463519309"/>
          <c:h val="0.89945652173913049"/>
        </c:manualLayout>
      </c:layout>
      <c:barChart>
        <c:barDir val="bar"/>
        <c:grouping val="clustered"/>
        <c:varyColors val="0"/>
        <c:ser>
          <c:idx val="0"/>
          <c:order val="0"/>
          <c:spPr>
            <a:solidFill>
              <a:schemeClr val="accent1"/>
            </a:solidFill>
            <a:ln>
              <a:noFill/>
            </a:ln>
          </c:spPr>
          <c:invertIfNegative val="0"/>
          <c:dLbls>
            <c:dLbl>
              <c:idx val="0"/>
              <c:layout>
                <c:manualLayout>
                  <c:x val="0.29652750682793599"/>
                  <c:y val="0"/>
                </c:manualLayout>
              </c:layout>
              <c:numFmt formatCode="#,##0.0;&quot;-&quot;#,##0.0" sourceLinked="0"/>
              <c:spPr>
                <a:noFill/>
                <a:ln>
                  <a:noFill/>
                </a:ln>
              </c:spPr>
              <c:txPr>
                <a:bodyPr wrap="none"/>
                <a:lstStyle/>
                <a:p>
                  <a:pPr>
                    <a:defRPr sz="1200">
                      <a:solidFill>
                        <a:schemeClr val="tx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C550-4B33-B40E-63C4A6A01735}"/>
                </c:ext>
              </c:extLst>
            </c:dLbl>
            <c:dLbl>
              <c:idx val="1"/>
              <c:layout>
                <c:manualLayout>
                  <c:x val="0.28287163480296529"/>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550-4B33-B40E-63C4A6A01735}"/>
                </c:ext>
              </c:extLst>
            </c:dLbl>
            <c:dLbl>
              <c:idx val="2"/>
              <c:layout>
                <c:manualLayout>
                  <c:x val="0.28950448692937963"/>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C550-4B33-B40E-63C4A6A01735}"/>
                </c:ext>
              </c:extLst>
            </c:dLbl>
            <c:dLbl>
              <c:idx val="3"/>
              <c:layout>
                <c:manualLayout>
                  <c:x val="0.28794381584081152"/>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C550-4B33-B40E-63C4A6A01735}"/>
                </c:ext>
              </c:extLst>
            </c:dLbl>
            <c:dLbl>
              <c:idx val="4"/>
              <c:layout>
                <c:manualLayout>
                  <c:x val="0.26921576277799453"/>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C550-4B33-B40E-63C4A6A01735}"/>
                </c:ext>
              </c:extLst>
            </c:dLbl>
            <c:dLbl>
              <c:idx val="5"/>
              <c:layout>
                <c:manualLayout>
                  <c:x val="0.26999609832227855"/>
                  <c:y val="0"/>
                </c:manualLayout>
              </c:layout>
              <c:numFmt formatCode="#,##0.0;&quot;-&quot;#,##0.0" sourceLinked="0"/>
              <c:spPr>
                <a:noFill/>
                <a:ln>
                  <a:noFill/>
                </a:ln>
              </c:spPr>
              <c:txPr>
                <a:bodyPr wrap="none"/>
                <a:lstStyle/>
                <a:p>
                  <a:pPr>
                    <a:defRPr sz="1200">
                      <a:solidFill>
                        <a:schemeClr val="tx1"/>
                      </a:solidFill>
                      <a:latin typeface="Garamond"/>
                      <a:ea typeface="Garamond"/>
                      <a:cs typeface="Garamond"/>
                      <a:sym typeface="Garamond"/>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C550-4B33-B40E-63C4A6A01735}"/>
                </c:ext>
              </c:extLst>
            </c:dLbl>
            <c:dLbl>
              <c:idx val="6"/>
              <c:layout>
                <c:manualLayout>
                  <c:x val="0.29730784237222008"/>
                  <c:y val="0"/>
                </c:manualLayout>
              </c:layout>
              <c:numFmt formatCode="#,##0.0;&quot;-&quot;#,##0.0" sourceLinked="0"/>
              <c:spPr>
                <a:noFill/>
                <a:ln>
                  <a:noFill/>
                </a:ln>
              </c:spPr>
              <c:txPr>
                <a:bodyPr wrap="none"/>
                <a:lstStyle/>
                <a:p>
                  <a:pPr>
                    <a:defRPr sz="1200">
                      <a:solidFill>
                        <a:schemeClr val="tx1"/>
                      </a:solidFill>
                      <a:latin typeface="Garamond"/>
                      <a:ea typeface="+mn-ea"/>
                      <a:cs typeface="+mn-cs"/>
                    </a:defRPr>
                  </a:pPr>
                  <a:endParaRPr lang="da-DK"/>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C550-4B33-B40E-63C4A6A0173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Sheet1!$A$1:$G$1</c:f>
              <c:numCache>
                <c:formatCode>General</c:formatCode>
                <c:ptCount val="7"/>
                <c:pt idx="0">
                  <c:v>4.1391129032258061</c:v>
                </c:pt>
                <c:pt idx="1">
                  <c:v>4.0968749999999998</c:v>
                </c:pt>
                <c:pt idx="2">
                  <c:v>4.1280737704918034</c:v>
                </c:pt>
                <c:pt idx="3">
                  <c:v>4.09020618556701</c:v>
                </c:pt>
                <c:pt idx="4">
                  <c:v>4.0388141809290952</c:v>
                </c:pt>
                <c:pt idx="5">
                  <c:v>4.0118749999999999</c:v>
                </c:pt>
                <c:pt idx="6">
                  <c:v>4.1600609756097562</c:v>
                </c:pt>
              </c:numCache>
            </c:numRef>
          </c:val>
          <c:extLst>
            <c:ext xmlns:c16="http://schemas.microsoft.com/office/drawing/2014/chart" uri="{C3380CC4-5D6E-409C-BE32-E72D297353CC}">
              <c16:uniqueId val="{00000007-C550-4B33-B40E-63C4A6A01735}"/>
            </c:ext>
          </c:extLst>
        </c:ser>
        <c:ser>
          <c:idx val="1"/>
          <c:order val="1"/>
          <c:spPr>
            <a:solidFill>
              <a:schemeClr val="accent2"/>
            </a:solidFill>
            <a:ln>
              <a:noFill/>
            </a:ln>
          </c:spPr>
          <c:invertIfNegative val="0"/>
          <c:val>
            <c:numRef>
              <c:f>Sheet1!$A$2:$G$2</c:f>
              <c:numCache>
                <c:formatCode>General</c:formatCode>
                <c:ptCount val="7"/>
                <c:pt idx="0">
                  <c:v>4.0189393939393936</c:v>
                </c:pt>
                <c:pt idx="1">
                  <c:v>3.859649122807018</c:v>
                </c:pt>
                <c:pt idx="2">
                  <c:v>3.8886861313868608</c:v>
                </c:pt>
                <c:pt idx="3">
                  <c:v>3.9762931034482758</c:v>
                </c:pt>
                <c:pt idx="4">
                  <c:v>3.8956185567010309</c:v>
                </c:pt>
                <c:pt idx="5">
                  <c:v>3.8969339622641508</c:v>
                </c:pt>
                <c:pt idx="6">
                  <c:v>3.9968220338983049</c:v>
                </c:pt>
              </c:numCache>
            </c:numRef>
          </c:val>
          <c:extLst>
            <c:ext xmlns:c16="http://schemas.microsoft.com/office/drawing/2014/chart" uri="{C3380CC4-5D6E-409C-BE32-E72D297353CC}">
              <c16:uniqueId val="{00000008-C550-4B33-B40E-63C4A6A01735}"/>
            </c:ext>
          </c:extLst>
        </c:ser>
        <c:ser>
          <c:idx val="2"/>
          <c:order val="2"/>
          <c:spPr>
            <a:solidFill>
              <a:schemeClr val="accent4"/>
            </a:solidFill>
            <a:ln>
              <a:noFill/>
            </a:ln>
          </c:spPr>
          <c:invertIfNegative val="0"/>
          <c:val>
            <c:numRef>
              <c:f>Sheet1!$A$3:$G$3</c:f>
              <c:numCache>
                <c:formatCode>General</c:formatCode>
                <c:ptCount val="7"/>
                <c:pt idx="0">
                  <c:v>3.594758064516129</c:v>
                </c:pt>
                <c:pt idx="1">
                  <c:v>3.672619047619047</c:v>
                </c:pt>
                <c:pt idx="2">
                  <c:v>3.6827651515151509</c:v>
                </c:pt>
                <c:pt idx="3">
                  <c:v>3.6744548286604362</c:v>
                </c:pt>
                <c:pt idx="4">
                  <c:v>3.7128108348134989</c:v>
                </c:pt>
                <c:pt idx="5">
                  <c:v>3.708881578947369</c:v>
                </c:pt>
                <c:pt idx="6">
                  <c:v>3.7002164502164501</c:v>
                </c:pt>
              </c:numCache>
            </c:numRef>
          </c:val>
          <c:extLst>
            <c:ext xmlns:c16="http://schemas.microsoft.com/office/drawing/2014/chart" uri="{C3380CC4-5D6E-409C-BE32-E72D297353CC}">
              <c16:uniqueId val="{00000009-C550-4B33-B40E-63C4A6A01735}"/>
            </c:ext>
          </c:extLst>
        </c:ser>
        <c:dLbls>
          <c:showLegendKey val="0"/>
          <c:showVal val="0"/>
          <c:showCatName val="0"/>
          <c:showSerName val="0"/>
          <c:showPercent val="0"/>
          <c:showBubbleSize val="0"/>
        </c:dLbls>
        <c:gapWidth val="500"/>
        <c:axId val="817484944"/>
        <c:axId val="1"/>
      </c:barChart>
      <c:catAx>
        <c:axId val="817484944"/>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5"/>
          <c:min val="3"/>
        </c:scaling>
        <c:delete val="0"/>
        <c:axPos val="b"/>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200">
                <a:solidFill>
                  <a:schemeClr val="tx1"/>
                </a:solidFill>
                <a:latin typeface="Garamond"/>
                <a:ea typeface="+mn-ea"/>
                <a:cs typeface="+mn-cs"/>
                <a:sym typeface="Garamond"/>
              </a:defRPr>
            </a:pPr>
            <a:endParaRPr lang="da-DK"/>
          </a:p>
        </c:txPr>
        <c:crossAx val="817484944"/>
        <c:crosses val="max"/>
        <c:crossBetween val="between"/>
        <c:majorUnit val="1"/>
      </c:valAx>
    </c:plotArea>
    <c:plotVisOnly val="0"/>
    <c:dispBlanksAs val="gap"/>
    <c:showDLblsOverMax val="1"/>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BFFFED-CB57-4CD8-9530-6C0E4BA27DC3}"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a-DK"/>
        </a:p>
      </dgm:t>
    </dgm:pt>
    <dgm:pt modelId="{9C0E7B61-D8DE-40D4-AAFA-11025AD104E0}">
      <dgm:prSet phldrT="[Tekst]" custT="1"/>
      <dgm:spPr>
        <a:solidFill>
          <a:schemeClr val="accent3"/>
        </a:solidFill>
      </dgm:spPr>
      <dgm:t>
        <a:bodyPr/>
        <a:lstStyle/>
        <a:p>
          <a:r>
            <a:rPr lang="da-DK" sz="1600" dirty="0">
              <a:latin typeface="Garamond" panose="02020404030301010803" pitchFamily="18" charset="0"/>
            </a:rPr>
            <a:t>Bruger-orientering</a:t>
          </a:r>
        </a:p>
      </dgm:t>
    </dgm:pt>
    <dgm:pt modelId="{825B8203-CBC3-42C6-A54E-3CE91C6A6C68}" type="parTrans" cxnId="{428A64FB-D0CA-456F-8443-24BD6EDBE694}">
      <dgm:prSet/>
      <dgm:spPr/>
      <dgm:t>
        <a:bodyPr/>
        <a:lstStyle/>
        <a:p>
          <a:endParaRPr lang="da-DK"/>
        </a:p>
      </dgm:t>
    </dgm:pt>
    <dgm:pt modelId="{2EEA9EB1-D895-456F-90AC-F679BED4849E}" type="sibTrans" cxnId="{428A64FB-D0CA-456F-8443-24BD6EDBE694}">
      <dgm:prSet custT="1"/>
      <dgm:spPr>
        <a:solidFill>
          <a:schemeClr val="accent2"/>
        </a:solidFill>
      </dgm:spPr>
      <dgm:t>
        <a:bodyPr/>
        <a:lstStyle/>
        <a:p>
          <a:r>
            <a:rPr lang="da-DK" sz="1600" dirty="0">
              <a:latin typeface="Garamond" panose="02020404030301010803" pitchFamily="18" charset="0"/>
            </a:rPr>
            <a:t>Ydre motivation</a:t>
          </a:r>
        </a:p>
      </dgm:t>
    </dgm:pt>
    <dgm:pt modelId="{3C892BBD-515B-482E-BAC0-7FB054C150A7}">
      <dgm:prSet custT="1"/>
      <dgm:spPr/>
      <dgm:t>
        <a:bodyPr/>
        <a:lstStyle/>
        <a:p>
          <a:r>
            <a:rPr lang="da-DK" sz="1600" dirty="0">
              <a:latin typeface="Garamond" panose="02020404030301010803" pitchFamily="18" charset="0"/>
            </a:rPr>
            <a:t>Indre</a:t>
          </a:r>
          <a:r>
            <a:rPr lang="da-DK" sz="1600" dirty="0"/>
            <a:t> </a:t>
          </a:r>
          <a:r>
            <a:rPr lang="da-DK" sz="1600" dirty="0">
              <a:latin typeface="Garamond" panose="02020404030301010803" pitchFamily="18" charset="0"/>
            </a:rPr>
            <a:t>motivation</a:t>
          </a:r>
        </a:p>
      </dgm:t>
    </dgm:pt>
    <dgm:pt modelId="{4A721889-DA9A-43A3-B92D-DB57EC4316CE}" type="parTrans" cxnId="{029036AF-D832-43F9-AF3F-5DC8F854C828}">
      <dgm:prSet/>
      <dgm:spPr/>
      <dgm:t>
        <a:bodyPr/>
        <a:lstStyle/>
        <a:p>
          <a:endParaRPr lang="da-DK"/>
        </a:p>
      </dgm:t>
    </dgm:pt>
    <dgm:pt modelId="{AD5E3C0F-0FE1-41E0-9E5A-9A1D247629CE}" type="sibTrans" cxnId="{029036AF-D832-43F9-AF3F-5DC8F854C828}">
      <dgm:prSet custT="1"/>
      <dgm:spPr>
        <a:solidFill>
          <a:schemeClr val="accent4"/>
        </a:solidFill>
      </dgm:spPr>
      <dgm:t>
        <a:bodyPr/>
        <a:lstStyle/>
        <a:p>
          <a:r>
            <a:rPr lang="da-DK" sz="1600" dirty="0">
              <a:latin typeface="Garamond" panose="02020404030301010803" pitchFamily="18" charset="0"/>
            </a:rPr>
            <a:t>Public</a:t>
          </a:r>
          <a:r>
            <a:rPr lang="da-DK" sz="1600" dirty="0"/>
            <a:t> </a:t>
          </a:r>
          <a:r>
            <a:rPr lang="da-DK" sz="1600" dirty="0">
              <a:latin typeface="Garamond" panose="02020404030301010803" pitchFamily="18" charset="0"/>
            </a:rPr>
            <a:t>service</a:t>
          </a:r>
          <a:r>
            <a:rPr lang="da-DK" sz="1600" dirty="0"/>
            <a:t> </a:t>
          </a:r>
          <a:r>
            <a:rPr lang="da-DK" sz="1600" dirty="0">
              <a:latin typeface="Garamond" panose="02020404030301010803" pitchFamily="18" charset="0"/>
            </a:rPr>
            <a:t>motivation</a:t>
          </a:r>
        </a:p>
      </dgm:t>
    </dgm:pt>
    <dgm:pt modelId="{0938AC1A-9344-47F8-A3BA-FD3D63EA87D4}" type="pres">
      <dgm:prSet presAssocID="{A6BFFFED-CB57-4CD8-9530-6C0E4BA27DC3}" presName="Name0" presStyleCnt="0">
        <dgm:presLayoutVars>
          <dgm:chMax/>
          <dgm:chPref/>
          <dgm:dir/>
          <dgm:animLvl val="lvl"/>
        </dgm:presLayoutVars>
      </dgm:prSet>
      <dgm:spPr/>
    </dgm:pt>
    <dgm:pt modelId="{E524FFA6-0210-4B9B-9345-B5CF3C2EBE30}" type="pres">
      <dgm:prSet presAssocID="{9C0E7B61-D8DE-40D4-AAFA-11025AD104E0}" presName="composite" presStyleCnt="0"/>
      <dgm:spPr/>
    </dgm:pt>
    <dgm:pt modelId="{47705B5C-93E0-452D-8960-26ABC9BE380D}" type="pres">
      <dgm:prSet presAssocID="{9C0E7B61-D8DE-40D4-AAFA-11025AD104E0}" presName="Parent1" presStyleLbl="node1" presStyleIdx="0" presStyleCnt="4" custScaleX="146827" custScaleY="117121" custLinFactNeighborX="20422" custLinFactNeighborY="-1614">
        <dgm:presLayoutVars>
          <dgm:chMax val="1"/>
          <dgm:chPref val="1"/>
          <dgm:bulletEnabled val="1"/>
        </dgm:presLayoutVars>
      </dgm:prSet>
      <dgm:spPr>
        <a:prstGeom prst="ellipse">
          <a:avLst/>
        </a:prstGeom>
      </dgm:spPr>
    </dgm:pt>
    <dgm:pt modelId="{F7A79E6D-2DC6-46A3-B37F-EDB8911FB4D0}" type="pres">
      <dgm:prSet presAssocID="{9C0E7B61-D8DE-40D4-AAFA-11025AD104E0}" presName="Childtext1" presStyleLbl="revTx" presStyleIdx="0" presStyleCnt="2">
        <dgm:presLayoutVars>
          <dgm:chMax val="0"/>
          <dgm:chPref val="0"/>
          <dgm:bulletEnabled val="1"/>
        </dgm:presLayoutVars>
      </dgm:prSet>
      <dgm:spPr/>
    </dgm:pt>
    <dgm:pt modelId="{81EE2F32-3D38-48C1-8B11-AA4C910E1537}" type="pres">
      <dgm:prSet presAssocID="{9C0E7B61-D8DE-40D4-AAFA-11025AD104E0}" presName="BalanceSpacing" presStyleCnt="0"/>
      <dgm:spPr/>
    </dgm:pt>
    <dgm:pt modelId="{5C502B49-E1E6-4387-88BF-A9E5CAEEC490}" type="pres">
      <dgm:prSet presAssocID="{9C0E7B61-D8DE-40D4-AAFA-11025AD104E0}" presName="BalanceSpacing1" presStyleCnt="0"/>
      <dgm:spPr/>
    </dgm:pt>
    <dgm:pt modelId="{27A5EAC4-216E-41C0-80C6-167D7125174F}" type="pres">
      <dgm:prSet presAssocID="{2EEA9EB1-D895-456F-90AC-F679BED4849E}" presName="Accent1Text" presStyleLbl="node1" presStyleIdx="1" presStyleCnt="4" custScaleX="152743" custScaleY="117121" custLinFactNeighborX="-17478" custLinFactNeighborY="-2214"/>
      <dgm:spPr>
        <a:prstGeom prst="ellipse">
          <a:avLst/>
        </a:prstGeom>
      </dgm:spPr>
    </dgm:pt>
    <dgm:pt modelId="{A6A90EA8-6A1B-4DC4-950D-8FF0F3013CE6}" type="pres">
      <dgm:prSet presAssocID="{2EEA9EB1-D895-456F-90AC-F679BED4849E}" presName="spaceBetweenRectangles" presStyleCnt="0"/>
      <dgm:spPr/>
    </dgm:pt>
    <dgm:pt modelId="{592DCF6C-E49D-4F60-9AAB-E905D80DC516}" type="pres">
      <dgm:prSet presAssocID="{3C892BBD-515B-482E-BAC0-7FB054C150A7}" presName="composite" presStyleCnt="0"/>
      <dgm:spPr/>
    </dgm:pt>
    <dgm:pt modelId="{5F55CAC6-0CB5-496D-AC77-E9FDC454F6E7}" type="pres">
      <dgm:prSet presAssocID="{3C892BBD-515B-482E-BAC0-7FB054C150A7}" presName="Parent1" presStyleLbl="node1" presStyleIdx="2" presStyleCnt="4" custScaleX="151345" custScaleY="117121" custLinFactNeighborX="1434" custLinFactNeighborY="-13506">
        <dgm:presLayoutVars>
          <dgm:chMax val="1"/>
          <dgm:chPref val="1"/>
          <dgm:bulletEnabled val="1"/>
        </dgm:presLayoutVars>
      </dgm:prSet>
      <dgm:spPr>
        <a:prstGeom prst="ellipse">
          <a:avLst/>
        </a:prstGeom>
      </dgm:spPr>
    </dgm:pt>
    <dgm:pt modelId="{63022367-2077-47E4-B28C-B3D5AC132834}" type="pres">
      <dgm:prSet presAssocID="{3C892BBD-515B-482E-BAC0-7FB054C150A7}" presName="Childtext1" presStyleLbl="revTx" presStyleIdx="1" presStyleCnt="2">
        <dgm:presLayoutVars>
          <dgm:chMax val="0"/>
          <dgm:chPref val="0"/>
          <dgm:bulletEnabled val="1"/>
        </dgm:presLayoutVars>
      </dgm:prSet>
      <dgm:spPr/>
    </dgm:pt>
    <dgm:pt modelId="{9990C4B8-9213-4B1F-8CC5-65EFBF099A34}" type="pres">
      <dgm:prSet presAssocID="{3C892BBD-515B-482E-BAC0-7FB054C150A7}" presName="BalanceSpacing" presStyleCnt="0"/>
      <dgm:spPr/>
    </dgm:pt>
    <dgm:pt modelId="{438B36DB-DF98-4972-B7AD-1103C1D8B524}" type="pres">
      <dgm:prSet presAssocID="{3C892BBD-515B-482E-BAC0-7FB054C150A7}" presName="BalanceSpacing1" presStyleCnt="0"/>
      <dgm:spPr/>
    </dgm:pt>
    <dgm:pt modelId="{7D7C1031-8F3F-42B1-946A-F69BCD07E69C}" type="pres">
      <dgm:prSet presAssocID="{AD5E3C0F-0FE1-41E0-9E5A-9A1D247629CE}" presName="Accent1Text" presStyleLbl="node1" presStyleIdx="3" presStyleCnt="4" custScaleX="144437" custScaleY="117121" custLinFactNeighborX="36095" custLinFactNeighborY="-13370"/>
      <dgm:spPr>
        <a:prstGeom prst="ellipse">
          <a:avLst/>
        </a:prstGeom>
      </dgm:spPr>
    </dgm:pt>
  </dgm:ptLst>
  <dgm:cxnLst>
    <dgm:cxn modelId="{C5D66230-3E22-4D97-A66D-B93C3FE73D62}" type="presOf" srcId="{AD5E3C0F-0FE1-41E0-9E5A-9A1D247629CE}" destId="{7D7C1031-8F3F-42B1-946A-F69BCD07E69C}" srcOrd="0" destOrd="0" presId="urn:microsoft.com/office/officeart/2008/layout/AlternatingHexagons"/>
    <dgm:cxn modelId="{E8364435-A12D-4BEF-9788-8A43654FDAFE}" type="presOf" srcId="{9C0E7B61-D8DE-40D4-AAFA-11025AD104E0}" destId="{47705B5C-93E0-452D-8960-26ABC9BE380D}" srcOrd="0" destOrd="0" presId="urn:microsoft.com/office/officeart/2008/layout/AlternatingHexagons"/>
    <dgm:cxn modelId="{C8B78B97-1DF2-4C0D-9A42-6503FF68AA9E}" type="presOf" srcId="{3C892BBD-515B-482E-BAC0-7FB054C150A7}" destId="{5F55CAC6-0CB5-496D-AC77-E9FDC454F6E7}" srcOrd="0" destOrd="0" presId="urn:microsoft.com/office/officeart/2008/layout/AlternatingHexagons"/>
    <dgm:cxn modelId="{33C8D899-54B6-4919-819B-CCFAFFC3755D}" type="presOf" srcId="{2EEA9EB1-D895-456F-90AC-F679BED4849E}" destId="{27A5EAC4-216E-41C0-80C6-167D7125174F}" srcOrd="0" destOrd="0" presId="urn:microsoft.com/office/officeart/2008/layout/AlternatingHexagons"/>
    <dgm:cxn modelId="{029036AF-D832-43F9-AF3F-5DC8F854C828}" srcId="{A6BFFFED-CB57-4CD8-9530-6C0E4BA27DC3}" destId="{3C892BBD-515B-482E-BAC0-7FB054C150A7}" srcOrd="1" destOrd="0" parTransId="{4A721889-DA9A-43A3-B92D-DB57EC4316CE}" sibTransId="{AD5E3C0F-0FE1-41E0-9E5A-9A1D247629CE}"/>
    <dgm:cxn modelId="{DC1C4CEA-D6BA-4D20-8B33-4CAF5EF38F34}" type="presOf" srcId="{A6BFFFED-CB57-4CD8-9530-6C0E4BA27DC3}" destId="{0938AC1A-9344-47F8-A3BA-FD3D63EA87D4}" srcOrd="0" destOrd="0" presId="urn:microsoft.com/office/officeart/2008/layout/AlternatingHexagons"/>
    <dgm:cxn modelId="{428A64FB-D0CA-456F-8443-24BD6EDBE694}" srcId="{A6BFFFED-CB57-4CD8-9530-6C0E4BA27DC3}" destId="{9C0E7B61-D8DE-40D4-AAFA-11025AD104E0}" srcOrd="0" destOrd="0" parTransId="{825B8203-CBC3-42C6-A54E-3CE91C6A6C68}" sibTransId="{2EEA9EB1-D895-456F-90AC-F679BED4849E}"/>
    <dgm:cxn modelId="{6F83B631-6890-4910-A797-BDF73EADCA66}" type="presParOf" srcId="{0938AC1A-9344-47F8-A3BA-FD3D63EA87D4}" destId="{E524FFA6-0210-4B9B-9345-B5CF3C2EBE30}" srcOrd="0" destOrd="0" presId="urn:microsoft.com/office/officeart/2008/layout/AlternatingHexagons"/>
    <dgm:cxn modelId="{CF1FEC12-6A64-466D-998A-33BB094F9FD1}" type="presParOf" srcId="{E524FFA6-0210-4B9B-9345-B5CF3C2EBE30}" destId="{47705B5C-93E0-452D-8960-26ABC9BE380D}" srcOrd="0" destOrd="0" presId="urn:microsoft.com/office/officeart/2008/layout/AlternatingHexagons"/>
    <dgm:cxn modelId="{9A2715C7-BF24-474F-8F95-2BD4B5D4B054}" type="presParOf" srcId="{E524FFA6-0210-4B9B-9345-B5CF3C2EBE30}" destId="{F7A79E6D-2DC6-46A3-B37F-EDB8911FB4D0}" srcOrd="1" destOrd="0" presId="urn:microsoft.com/office/officeart/2008/layout/AlternatingHexagons"/>
    <dgm:cxn modelId="{EEA64DEF-2057-4F9B-8CBA-A7B615534FB1}" type="presParOf" srcId="{E524FFA6-0210-4B9B-9345-B5CF3C2EBE30}" destId="{81EE2F32-3D38-48C1-8B11-AA4C910E1537}" srcOrd="2" destOrd="0" presId="urn:microsoft.com/office/officeart/2008/layout/AlternatingHexagons"/>
    <dgm:cxn modelId="{87DBB2CD-ED42-485B-9C5D-54BB9ACFBDA6}" type="presParOf" srcId="{E524FFA6-0210-4B9B-9345-B5CF3C2EBE30}" destId="{5C502B49-E1E6-4387-88BF-A9E5CAEEC490}" srcOrd="3" destOrd="0" presId="urn:microsoft.com/office/officeart/2008/layout/AlternatingHexagons"/>
    <dgm:cxn modelId="{DB99FBF5-FF1C-4C36-9C3E-5D3081E7683F}" type="presParOf" srcId="{E524FFA6-0210-4B9B-9345-B5CF3C2EBE30}" destId="{27A5EAC4-216E-41C0-80C6-167D7125174F}" srcOrd="4" destOrd="0" presId="urn:microsoft.com/office/officeart/2008/layout/AlternatingHexagons"/>
    <dgm:cxn modelId="{72554E3C-C338-4ACA-B96F-05C128DAF0F3}" type="presParOf" srcId="{0938AC1A-9344-47F8-A3BA-FD3D63EA87D4}" destId="{A6A90EA8-6A1B-4DC4-950D-8FF0F3013CE6}" srcOrd="1" destOrd="0" presId="urn:microsoft.com/office/officeart/2008/layout/AlternatingHexagons"/>
    <dgm:cxn modelId="{978AF65E-197D-4534-8E2C-7E3F87AF57F6}" type="presParOf" srcId="{0938AC1A-9344-47F8-A3BA-FD3D63EA87D4}" destId="{592DCF6C-E49D-4F60-9AAB-E905D80DC516}" srcOrd="2" destOrd="0" presId="urn:microsoft.com/office/officeart/2008/layout/AlternatingHexagons"/>
    <dgm:cxn modelId="{5BD3A676-37B5-41B4-93B5-0EE04561EB11}" type="presParOf" srcId="{592DCF6C-E49D-4F60-9AAB-E905D80DC516}" destId="{5F55CAC6-0CB5-496D-AC77-E9FDC454F6E7}" srcOrd="0" destOrd="0" presId="urn:microsoft.com/office/officeart/2008/layout/AlternatingHexagons"/>
    <dgm:cxn modelId="{D8DA92E0-677C-4D23-9B53-9D38EC793A1F}" type="presParOf" srcId="{592DCF6C-E49D-4F60-9AAB-E905D80DC516}" destId="{63022367-2077-47E4-B28C-B3D5AC132834}" srcOrd="1" destOrd="0" presId="urn:microsoft.com/office/officeart/2008/layout/AlternatingHexagons"/>
    <dgm:cxn modelId="{C150F36C-7C22-4B4F-B5E7-6449D20E1C97}" type="presParOf" srcId="{592DCF6C-E49D-4F60-9AAB-E905D80DC516}" destId="{9990C4B8-9213-4B1F-8CC5-65EFBF099A34}" srcOrd="2" destOrd="0" presId="urn:microsoft.com/office/officeart/2008/layout/AlternatingHexagons"/>
    <dgm:cxn modelId="{86280B12-5266-4F4C-B1FC-DDDD25B2ABE0}" type="presParOf" srcId="{592DCF6C-E49D-4F60-9AAB-E905D80DC516}" destId="{438B36DB-DF98-4972-B7AD-1103C1D8B524}" srcOrd="3" destOrd="0" presId="urn:microsoft.com/office/officeart/2008/layout/AlternatingHexagons"/>
    <dgm:cxn modelId="{9A288E3E-0183-48B7-A489-6A59BCDCEFBD}" type="presParOf" srcId="{592DCF6C-E49D-4F60-9AAB-E905D80DC516}" destId="{7D7C1031-8F3F-42B1-946A-F69BCD07E69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05B5C-93E0-452D-8960-26ABC9BE380D}">
      <dsp:nvSpPr>
        <dsp:cNvPr id="0" name=""/>
        <dsp:cNvSpPr/>
      </dsp:nvSpPr>
      <dsp:spPr>
        <a:xfrm rot="5400000">
          <a:off x="2003100" y="843176"/>
          <a:ext cx="1451381" cy="1582967"/>
        </a:xfrm>
        <a:prstGeom prst="ellipse">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latin typeface="Garamond" panose="02020404030301010803" pitchFamily="18" charset="0"/>
            </a:rPr>
            <a:t>Bruger-orientering</a:t>
          </a:r>
        </a:p>
      </dsp:txBody>
      <dsp:txXfrm rot="-5400000">
        <a:off x="2169127" y="1121519"/>
        <a:ext cx="1119327" cy="1026281"/>
      </dsp:txXfrm>
    </dsp:sp>
    <dsp:sp modelId="{F7A79E6D-2DC6-46A3-B37F-EDB8911FB4D0}">
      <dsp:nvSpPr>
        <dsp:cNvPr id="0" name=""/>
        <dsp:cNvSpPr/>
      </dsp:nvSpPr>
      <dsp:spPr>
        <a:xfrm>
          <a:off x="3080391" y="1282896"/>
          <a:ext cx="1382964" cy="743529"/>
        </a:xfrm>
        <a:prstGeom prst="rect">
          <a:avLst/>
        </a:prstGeom>
        <a:noFill/>
        <a:ln>
          <a:noFill/>
        </a:ln>
        <a:effectLst/>
      </dsp:spPr>
      <dsp:style>
        <a:lnRef idx="0">
          <a:scrgbClr r="0" g="0" b="0"/>
        </a:lnRef>
        <a:fillRef idx="0">
          <a:scrgbClr r="0" g="0" b="0"/>
        </a:fillRef>
        <a:effectRef idx="0">
          <a:scrgbClr r="0" g="0" b="0"/>
        </a:effectRef>
        <a:fontRef idx="minor"/>
      </dsp:style>
    </dsp:sp>
    <dsp:sp modelId="{27A5EAC4-216E-41C0-80C6-167D7125174F}">
      <dsp:nvSpPr>
        <dsp:cNvPr id="0" name=""/>
        <dsp:cNvSpPr/>
      </dsp:nvSpPr>
      <dsp:spPr>
        <a:xfrm rot="5400000">
          <a:off x="430126" y="803850"/>
          <a:ext cx="1451381" cy="1646749"/>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da-DK" sz="1600" kern="1200" dirty="0">
              <a:latin typeface="Garamond" panose="02020404030301010803" pitchFamily="18" charset="0"/>
            </a:rPr>
            <a:t>Ydre motivation</a:t>
          </a:r>
        </a:p>
      </dsp:txBody>
      <dsp:txXfrm rot="-5400000">
        <a:off x="573603" y="1114084"/>
        <a:ext cx="1164427" cy="1026281"/>
      </dsp:txXfrm>
    </dsp:sp>
    <dsp:sp modelId="{5F55CAC6-0CB5-496D-AC77-E9FDC454F6E7}">
      <dsp:nvSpPr>
        <dsp:cNvPr id="0" name=""/>
        <dsp:cNvSpPr/>
      </dsp:nvSpPr>
      <dsp:spPr>
        <a:xfrm rot="5400000">
          <a:off x="1213973" y="1935466"/>
          <a:ext cx="1451381" cy="1631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kern="1200" dirty="0">
              <a:latin typeface="Garamond" panose="02020404030301010803" pitchFamily="18" charset="0"/>
            </a:rPr>
            <a:t>Indre</a:t>
          </a:r>
          <a:r>
            <a:rPr lang="da-DK" sz="1600" kern="1200" dirty="0"/>
            <a:t> </a:t>
          </a:r>
          <a:r>
            <a:rPr lang="da-DK" sz="1600" kern="1200" dirty="0">
              <a:latin typeface="Garamond" panose="02020404030301010803" pitchFamily="18" charset="0"/>
            </a:rPr>
            <a:t>motivation</a:t>
          </a:r>
        </a:p>
      </dsp:txBody>
      <dsp:txXfrm rot="-5400000">
        <a:off x="1362779" y="2238164"/>
        <a:ext cx="1153769" cy="1026281"/>
      </dsp:txXfrm>
    </dsp:sp>
    <dsp:sp modelId="{63022367-2077-47E4-B28C-B3D5AC132834}">
      <dsp:nvSpPr>
        <dsp:cNvPr id="0" name=""/>
        <dsp:cNvSpPr/>
      </dsp:nvSpPr>
      <dsp:spPr>
        <a:xfrm>
          <a:off x="2180" y="2546908"/>
          <a:ext cx="1338352" cy="743529"/>
        </a:xfrm>
        <a:prstGeom prst="rect">
          <a:avLst/>
        </a:prstGeom>
        <a:noFill/>
        <a:ln>
          <a:noFill/>
        </a:ln>
        <a:effectLst/>
      </dsp:spPr>
      <dsp:style>
        <a:lnRef idx="0">
          <a:scrgbClr r="0" g="0" b="0"/>
        </a:lnRef>
        <a:fillRef idx="0">
          <a:scrgbClr r="0" g="0" b="0"/>
        </a:fillRef>
        <a:effectRef idx="0">
          <a:scrgbClr r="0" g="0" b="0"/>
        </a:effectRef>
        <a:fontRef idx="minor"/>
      </dsp:style>
    </dsp:sp>
    <dsp:sp modelId="{7D7C1031-8F3F-42B1-946A-F69BCD07E69C}">
      <dsp:nvSpPr>
        <dsp:cNvPr id="0" name=""/>
        <dsp:cNvSpPr/>
      </dsp:nvSpPr>
      <dsp:spPr>
        <a:xfrm rot="5400000">
          <a:off x="2752026" y="1974390"/>
          <a:ext cx="1451381" cy="1557200"/>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da-DK" sz="1600" kern="1200" dirty="0">
              <a:latin typeface="Garamond" panose="02020404030301010803" pitchFamily="18" charset="0"/>
            </a:rPr>
            <a:t>Public</a:t>
          </a:r>
          <a:r>
            <a:rPr lang="da-DK" sz="1600" kern="1200" dirty="0"/>
            <a:t> </a:t>
          </a:r>
          <a:r>
            <a:rPr lang="da-DK" sz="1600" kern="1200" dirty="0">
              <a:latin typeface="Garamond" panose="02020404030301010803" pitchFamily="18" charset="0"/>
            </a:rPr>
            <a:t>service</a:t>
          </a:r>
          <a:r>
            <a:rPr lang="da-DK" sz="1600" kern="1200" dirty="0"/>
            <a:t> </a:t>
          </a:r>
          <a:r>
            <a:rPr lang="da-DK" sz="1600" kern="1200" dirty="0">
              <a:latin typeface="Garamond" panose="02020404030301010803" pitchFamily="18" charset="0"/>
            </a:rPr>
            <a:t>motivation</a:t>
          </a:r>
        </a:p>
      </dsp:txBody>
      <dsp:txXfrm rot="-5400000">
        <a:off x="2927164" y="2239849"/>
        <a:ext cx="1101106" cy="102628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13F6AEEE-E778-402E-8B8F-9A98AED26EB8}" type="datetimeFigureOut">
              <a:rPr lang="en-GB" smtClean="0"/>
              <a:t>13/09/2022</a:t>
            </a:fld>
            <a:endParaRPr lang="en-GB"/>
          </a:p>
        </p:txBody>
      </p:sp>
      <p:sp>
        <p:nvSpPr>
          <p:cNvPr id="9" name="Header Placeholder 8"/>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8"/>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000"/>
            </a:lvl1pPr>
          </a:lstStyle>
          <a:p>
            <a:fld id="{1386E511-D742-4EFE-90B5-C9FC42762E0F}" type="datetimeFigureOut">
              <a:rPr lang="en-GB" smtClean="0"/>
              <a:pPr/>
              <a:t>13/09/2022</a:t>
            </a:fld>
            <a:endParaRPr lang="en-GB"/>
          </a:p>
        </p:txBody>
      </p:sp>
      <p:sp>
        <p:nvSpPr>
          <p:cNvPr id="10" name="Slide Number Placeholder 9"/>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000"/>
            </a:lvl1pPr>
          </a:lstStyle>
          <a:p>
            <a:fld id="{A16CFAD1-D197-4A88-B173-A6412E995EE5}" type="slidenum">
              <a:rPr lang="en-GB" smtClean="0"/>
              <a:pPr/>
              <a:t>‹nr.›</a:t>
            </a:fld>
            <a:endParaRPr lang="en-GB"/>
          </a:p>
        </p:txBody>
      </p:sp>
      <p:sp>
        <p:nvSpPr>
          <p:cNvPr id="11" name="Footer Placeholder 10"/>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000"/>
            </a:lvl1pPr>
          </a:lstStyle>
          <a:p>
            <a:endParaRPr lang="en-GB"/>
          </a:p>
        </p:txBody>
      </p:sp>
      <p:sp>
        <p:nvSpPr>
          <p:cNvPr id="12" name="Slide Image Placeholder 11"/>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0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0</a:t>
            </a:fld>
            <a:endParaRPr lang="en-GB"/>
          </a:p>
        </p:txBody>
      </p:sp>
    </p:spTree>
    <p:extLst>
      <p:ext uri="{BB962C8B-B14F-4D97-AF65-F5344CB8AC3E}">
        <p14:creationId xmlns:p14="http://schemas.microsoft.com/office/powerpoint/2010/main" val="4024686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7013" y="811213"/>
            <a:ext cx="7208838" cy="4056062"/>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27848E65-9E75-41AE-BC80-13A10C6B0591}" type="slidenum">
              <a:rPr kumimoji="0" lang="da-DK"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9</a:t>
            </a:fld>
            <a:endParaRPr kumimoji="0" lang="da-DK" sz="800" b="0" i="0" u="none" strike="noStrike" kern="1200" cap="none" spc="0" normalizeH="0" baseline="0" noProof="0" dirty="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270152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16CFAD1-D197-4A88-B173-A6412E995EE5}" type="slidenum">
              <a:rPr lang="en-GB" smtClean="0"/>
              <a:pPr/>
              <a:t>10</a:t>
            </a:fld>
            <a:endParaRPr lang="en-GB"/>
          </a:p>
        </p:txBody>
      </p:sp>
    </p:spTree>
    <p:extLst>
      <p:ext uri="{BB962C8B-B14F-4D97-AF65-F5344CB8AC3E}">
        <p14:creationId xmlns:p14="http://schemas.microsoft.com/office/powerpoint/2010/main" val="379108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7013" y="811213"/>
            <a:ext cx="7208838" cy="4056062"/>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27848E65-9E75-41AE-BC80-13A10C6B0591}" type="slidenum">
              <a:rPr kumimoji="0" lang="da-DK"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11</a:t>
            </a:fld>
            <a:endParaRPr kumimoji="0" lang="da-DK" sz="800" b="0" i="0" u="none" strike="noStrike" kern="1200" cap="none" spc="0" normalizeH="0" baseline="0" noProof="0" dirty="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130882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7013" y="811213"/>
            <a:ext cx="7208838" cy="4056062"/>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27848E65-9E75-41AE-BC80-13A10C6B0591}" type="slidenum">
              <a:rPr kumimoji="0" lang="da-DK"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1</a:t>
            </a:fld>
            <a:endParaRPr kumimoji="0" lang="da-DK" sz="800" b="0" i="0" u="none" strike="noStrike" kern="1200" cap="none" spc="0" normalizeH="0" baseline="0" noProof="0" dirty="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156429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2</a:t>
            </a:fld>
            <a:endParaRPr lang="en-GB"/>
          </a:p>
        </p:txBody>
      </p:sp>
    </p:spTree>
    <p:extLst>
      <p:ext uri="{BB962C8B-B14F-4D97-AF65-F5344CB8AC3E}">
        <p14:creationId xmlns:p14="http://schemas.microsoft.com/office/powerpoint/2010/main" val="94779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3</a:t>
            </a:fld>
            <a:endParaRPr lang="en-GB"/>
          </a:p>
        </p:txBody>
      </p:sp>
    </p:spTree>
    <p:extLst>
      <p:ext uri="{BB962C8B-B14F-4D97-AF65-F5344CB8AC3E}">
        <p14:creationId xmlns:p14="http://schemas.microsoft.com/office/powerpoint/2010/main" val="3083127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4</a:t>
            </a:fld>
            <a:endParaRPr lang="en-GB"/>
          </a:p>
        </p:txBody>
      </p:sp>
    </p:spTree>
    <p:extLst>
      <p:ext uri="{BB962C8B-B14F-4D97-AF65-F5344CB8AC3E}">
        <p14:creationId xmlns:p14="http://schemas.microsoft.com/office/powerpoint/2010/main" val="3866330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7013" y="811213"/>
            <a:ext cx="7208838" cy="4056062"/>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27848E65-9E75-41AE-BC80-13A10C6B0591}" type="slidenum">
              <a:rPr kumimoji="0" lang="da-DK"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5</a:t>
            </a:fld>
            <a:endParaRPr kumimoji="0" lang="da-DK" sz="800" b="0" i="0" u="none" strike="noStrike" kern="1200" cap="none" spc="0" normalizeH="0" baseline="0" noProof="0" dirty="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1477439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16CFAD1-D197-4A88-B173-A6412E995EE5}" type="slidenum">
              <a:rPr lang="en-GB" smtClean="0"/>
              <a:pPr/>
              <a:t>6</a:t>
            </a:fld>
            <a:endParaRPr lang="en-GB"/>
          </a:p>
        </p:txBody>
      </p:sp>
    </p:spTree>
    <p:extLst>
      <p:ext uri="{BB962C8B-B14F-4D97-AF65-F5344CB8AC3E}">
        <p14:creationId xmlns:p14="http://schemas.microsoft.com/office/powerpoint/2010/main" val="3961357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227013" y="811213"/>
            <a:ext cx="7208838" cy="4056062"/>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marL="0" marR="0" lvl="0" indent="0" algn="r" defTabSz="914400" rtl="0" eaLnBrk="1" fontAlgn="base" latinLnBrk="0" hangingPunct="1">
              <a:lnSpc>
                <a:spcPct val="108000"/>
              </a:lnSpc>
              <a:spcBef>
                <a:spcPct val="54000"/>
              </a:spcBef>
              <a:spcAft>
                <a:spcPct val="0"/>
              </a:spcAft>
              <a:buClrTx/>
              <a:buSzTx/>
              <a:buFontTx/>
              <a:buNone/>
              <a:tabLst/>
              <a:defRPr/>
            </a:pPr>
            <a:fld id="{27848E65-9E75-41AE-BC80-13A10C6B0591}" type="slidenum">
              <a:rPr kumimoji="0" lang="da-DK" sz="800" b="0" i="0" u="none" strike="noStrike" kern="1200" cap="none" spc="0" normalizeH="0" baseline="0" noProof="0" smtClean="0">
                <a:ln>
                  <a:noFill/>
                </a:ln>
                <a:solidFill>
                  <a:srgbClr val="000000"/>
                </a:solidFill>
                <a:effectLst/>
                <a:uLnTx/>
                <a:uFillTx/>
                <a:latin typeface="Cambria"/>
                <a:ea typeface="+mn-ea"/>
                <a:cs typeface="+mn-cs"/>
              </a:rPr>
              <a:pPr marL="0" marR="0" lvl="0" indent="0" algn="r" defTabSz="914400" rtl="0" eaLnBrk="1" fontAlgn="base" latinLnBrk="0" hangingPunct="1">
                <a:lnSpc>
                  <a:spcPct val="108000"/>
                </a:lnSpc>
                <a:spcBef>
                  <a:spcPct val="54000"/>
                </a:spcBef>
                <a:spcAft>
                  <a:spcPct val="0"/>
                </a:spcAft>
                <a:buClrTx/>
                <a:buSzTx/>
                <a:buFontTx/>
                <a:buNone/>
                <a:tabLst/>
                <a:defRPr/>
              </a:pPr>
              <a:t>7</a:t>
            </a:fld>
            <a:endParaRPr kumimoji="0" lang="da-DK" sz="800" b="0" i="0" u="none" strike="noStrike" kern="1200" cap="none" spc="0" normalizeH="0" baseline="0" noProof="0" dirty="0">
              <a:ln>
                <a:noFill/>
              </a:ln>
              <a:solidFill>
                <a:srgbClr val="000000"/>
              </a:solidFill>
              <a:effectLst/>
              <a:uLnTx/>
              <a:uFillTx/>
              <a:latin typeface="Cambria"/>
              <a:ea typeface="+mn-ea"/>
              <a:cs typeface="+mn-cs"/>
            </a:endParaRPr>
          </a:p>
        </p:txBody>
      </p:sp>
    </p:spTree>
    <p:extLst>
      <p:ext uri="{BB962C8B-B14F-4D97-AF65-F5344CB8AC3E}">
        <p14:creationId xmlns:p14="http://schemas.microsoft.com/office/powerpoint/2010/main" val="2443138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16CFAD1-D197-4A88-B173-A6412E995EE5}" type="slidenum">
              <a:rPr lang="en-GB" smtClean="0"/>
              <a:pPr/>
              <a:t>8</a:t>
            </a:fld>
            <a:endParaRPr lang="en-GB"/>
          </a:p>
        </p:txBody>
      </p:sp>
    </p:spTree>
    <p:extLst>
      <p:ext uri="{BB962C8B-B14F-4D97-AF65-F5344CB8AC3E}">
        <p14:creationId xmlns:p14="http://schemas.microsoft.com/office/powerpoint/2010/main" val="1713970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CBA8C2-5FDD-4C6C-A1AF-9BABA75E417A}"/>
              </a:ext>
            </a:extLst>
          </p:cNvPr>
          <p:cNvSpPr>
            <a:spLocks noGrp="1"/>
          </p:cNvSpPr>
          <p:nvPr>
            <p:ph type="pic" sz="quarter" idx="17" hasCustomPrompt="1"/>
          </p:nvPr>
        </p:nvSpPr>
        <p:spPr>
          <a:xfrm>
            <a:off x="0" y="0"/>
            <a:ext cx="12192000" cy="6858000"/>
          </a:xfrm>
        </p:spPr>
        <p:txBody>
          <a:bodyPr lIns="5914800" tIns="648000" anchor="ctr" anchorCtr="0"/>
          <a:lstStyle>
            <a:lvl1pPr marL="0" indent="0">
              <a:buNone/>
              <a:defRPr/>
            </a:lvl1pPr>
          </a:lstStyle>
          <a:p>
            <a:r>
              <a:rPr lang="da-DK" dirty="0"/>
              <a:t>Klik på ikonet for at tilføje baggrundsbillede eller grafik</a:t>
            </a:r>
          </a:p>
        </p:txBody>
      </p:sp>
      <p:sp>
        <p:nvSpPr>
          <p:cNvPr id="28" name="Text Placeholder 27">
            <a:extLst>
              <a:ext uri="{FF2B5EF4-FFF2-40B4-BE49-F238E27FC236}">
                <a16:creationId xmlns:a16="http://schemas.microsoft.com/office/drawing/2014/main" id="{65CBFB77-1EFA-40BD-9626-B9C2C352BBCD}"/>
              </a:ext>
            </a:extLst>
          </p:cNvPr>
          <p:cNvSpPr>
            <a:spLocks noGrp="1"/>
          </p:cNvSpPr>
          <p:nvPr userDrawn="1">
            <p:ph type="body" sz="quarter" idx="16"/>
          </p:nvPr>
        </p:nvSpPr>
        <p:spPr>
          <a:xfrm>
            <a:off x="540000" y="3895778"/>
            <a:ext cx="11109600" cy="2306584"/>
          </a:xfrm>
          <a:custGeom>
            <a:avLst/>
            <a:gdLst>
              <a:gd name="connsiteX0" fmla="*/ 1157038 w 11109600"/>
              <a:gd name="connsiteY0" fmla="*/ 1154059 h 2306584"/>
              <a:gd name="connsiteX1" fmla="*/ 2314325 w 11109600"/>
              <a:gd name="connsiteY1" fmla="*/ 2306584 h 2306584"/>
              <a:gd name="connsiteX2" fmla="*/ 1928563 w 11109600"/>
              <a:gd name="connsiteY2" fmla="*/ 2306584 h 2306584"/>
              <a:gd name="connsiteX3" fmla="*/ 1157038 w 11109600"/>
              <a:gd name="connsiteY3" fmla="*/ 1538234 h 2306584"/>
              <a:gd name="connsiteX4" fmla="*/ 385513 w 11109600"/>
              <a:gd name="connsiteY4" fmla="*/ 2306584 h 2306584"/>
              <a:gd name="connsiteX5" fmla="*/ 5778 w 11109600"/>
              <a:gd name="connsiteY5" fmla="*/ 2306584 h 2306584"/>
              <a:gd name="connsiteX6" fmla="*/ 0 w 11109600"/>
              <a:gd name="connsiteY6" fmla="*/ 2306584 h 2306584"/>
              <a:gd name="connsiteX7" fmla="*/ 0 w 11109600"/>
              <a:gd name="connsiteY7" fmla="*/ 2304116 h 2306584"/>
              <a:gd name="connsiteX8" fmla="*/ 23270 w 11109600"/>
              <a:gd name="connsiteY8" fmla="*/ 2074363 h 2306584"/>
              <a:gd name="connsiteX9" fmla="*/ 1157038 w 11109600"/>
              <a:gd name="connsiteY9" fmla="*/ 1154059 h 2306584"/>
              <a:gd name="connsiteX10" fmla="*/ 11109600 w 11109600"/>
              <a:gd name="connsiteY10" fmla="*/ 0 h 2306584"/>
              <a:gd name="connsiteX11" fmla="*/ 11109600 w 11109600"/>
              <a:gd name="connsiteY11" fmla="*/ 384439 h 2306584"/>
              <a:gd name="connsiteX12" fmla="*/ 11031756 w 11109600"/>
              <a:gd name="connsiteY12" fmla="*/ 388353 h 2306584"/>
              <a:gd name="connsiteX13" fmla="*/ 10339138 w 11109600"/>
              <a:gd name="connsiteY13" fmla="*/ 1153265 h 2306584"/>
              <a:gd name="connsiteX14" fmla="*/ 11031756 w 11109600"/>
              <a:gd name="connsiteY14" fmla="*/ 1918177 h 2306584"/>
              <a:gd name="connsiteX15" fmla="*/ 11109600 w 11109600"/>
              <a:gd name="connsiteY15" fmla="*/ 1922092 h 2306584"/>
              <a:gd name="connsiteX16" fmla="*/ 11109600 w 11109600"/>
              <a:gd name="connsiteY16" fmla="*/ 2306531 h 2306584"/>
              <a:gd name="connsiteX17" fmla="*/ 10992367 w 11109600"/>
              <a:gd name="connsiteY17" fmla="*/ 2300628 h 2306584"/>
              <a:gd name="connsiteX18" fmla="*/ 9953375 w 11109600"/>
              <a:gd name="connsiteY18" fmla="*/ 1153265 h 2306584"/>
              <a:gd name="connsiteX19" fmla="*/ 10992367 w 11109600"/>
              <a:gd name="connsiteY19" fmla="*/ 5894 h 230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109600" h="2306584">
                <a:moveTo>
                  <a:pt x="1157038" y="1154059"/>
                </a:moveTo>
                <a:cubicBezTo>
                  <a:pt x="1796007" y="1154059"/>
                  <a:pt x="2314325" y="1670245"/>
                  <a:pt x="2314325" y="2306584"/>
                </a:cubicBezTo>
                <a:cubicBezTo>
                  <a:pt x="1928563" y="2306584"/>
                  <a:pt x="1928563" y="2306584"/>
                  <a:pt x="1928563" y="2306584"/>
                </a:cubicBezTo>
                <a:cubicBezTo>
                  <a:pt x="1928563" y="1882095"/>
                  <a:pt x="1583282" y="1538234"/>
                  <a:pt x="1157038" y="1538234"/>
                </a:cubicBezTo>
                <a:cubicBezTo>
                  <a:pt x="730794" y="1538234"/>
                  <a:pt x="385513" y="1882095"/>
                  <a:pt x="385513" y="2306584"/>
                </a:cubicBezTo>
                <a:cubicBezTo>
                  <a:pt x="96191" y="2306584"/>
                  <a:pt x="23860" y="2306584"/>
                  <a:pt x="5778" y="2306584"/>
                </a:cubicBezTo>
                <a:lnTo>
                  <a:pt x="0" y="2306584"/>
                </a:lnTo>
                <a:lnTo>
                  <a:pt x="0" y="2304116"/>
                </a:lnTo>
                <a:lnTo>
                  <a:pt x="23270" y="2074363"/>
                </a:lnTo>
                <a:cubicBezTo>
                  <a:pt x="131215" y="1549264"/>
                  <a:pt x="597940" y="1154059"/>
                  <a:pt x="1157038" y="1154059"/>
                </a:cubicBezTo>
                <a:close/>
                <a:moveTo>
                  <a:pt x="11109600" y="0"/>
                </a:moveTo>
                <a:lnTo>
                  <a:pt x="11109600" y="384439"/>
                </a:lnTo>
                <a:lnTo>
                  <a:pt x="11031756" y="388353"/>
                </a:lnTo>
                <a:cubicBezTo>
                  <a:pt x="10642608" y="427713"/>
                  <a:pt x="10339138" y="755032"/>
                  <a:pt x="10339138" y="1153265"/>
                </a:cubicBezTo>
                <a:cubicBezTo>
                  <a:pt x="10339138" y="1551498"/>
                  <a:pt x="10642608" y="1878818"/>
                  <a:pt x="11031756" y="1918177"/>
                </a:cubicBezTo>
                <a:lnTo>
                  <a:pt x="11109600" y="1922092"/>
                </a:lnTo>
                <a:lnTo>
                  <a:pt x="11109600" y="2306531"/>
                </a:lnTo>
                <a:lnTo>
                  <a:pt x="10992367" y="2300628"/>
                </a:lnTo>
                <a:cubicBezTo>
                  <a:pt x="10408929" y="2241547"/>
                  <a:pt x="9953375" y="1750245"/>
                  <a:pt x="9953375" y="1153265"/>
                </a:cubicBezTo>
                <a:cubicBezTo>
                  <a:pt x="9953375" y="555544"/>
                  <a:pt x="10408929" y="64891"/>
                  <a:pt x="10992367" y="5894"/>
                </a:cubicBezTo>
                <a:close/>
              </a:path>
            </a:pathLst>
          </a:custGeom>
          <a:solidFill>
            <a:srgbClr val="F39678"/>
          </a:solidFill>
        </p:spPr>
        <p:txBody>
          <a:bodyPr wrap="square">
            <a:noAutofit/>
          </a:bodyPr>
          <a:lstStyle>
            <a:lvl1pPr marL="0" indent="0">
              <a:buNone/>
              <a:defRPr sz="100">
                <a:noFill/>
              </a:defRPr>
            </a:lvl1pPr>
          </a:lstStyle>
          <a:p>
            <a:pPr lvl="0"/>
            <a:r>
              <a:rPr lang="da-DK"/>
              <a:t>Rediger typografien i masterens</a:t>
            </a:r>
          </a:p>
        </p:txBody>
      </p:sp>
      <p:sp>
        <p:nvSpPr>
          <p:cNvPr id="2" name="Title 1"/>
          <p:cNvSpPr>
            <a:spLocks noGrp="1"/>
          </p:cNvSpPr>
          <p:nvPr>
            <p:ph type="ctrTitle" hasCustomPrompt="1"/>
          </p:nvPr>
        </p:nvSpPr>
        <p:spPr>
          <a:xfrm>
            <a:off x="539749" y="1394807"/>
            <a:ext cx="7286727" cy="2068025"/>
          </a:xfrm>
        </p:spPr>
        <p:txBody>
          <a:bodyPr anchor="b">
            <a:normAutofit/>
          </a:bodyPr>
          <a:lstStyle>
            <a:lvl1pPr algn="l">
              <a:lnSpc>
                <a:spcPct val="86000"/>
              </a:lnSpc>
              <a:defRPr sz="5200">
                <a:solidFill>
                  <a:schemeClr val="tx1"/>
                </a:solidFill>
              </a:defRPr>
            </a:lvl1pPr>
          </a:lstStyle>
          <a:p>
            <a:r>
              <a:rPr lang="da-DK" dirty="0"/>
              <a:t>Klik for at tilføje titel</a:t>
            </a:r>
          </a:p>
        </p:txBody>
      </p:sp>
      <p:sp>
        <p:nvSpPr>
          <p:cNvPr id="3" name="Subtitle 2"/>
          <p:cNvSpPr>
            <a:spLocks noGrp="1"/>
          </p:cNvSpPr>
          <p:nvPr>
            <p:ph type="subTitle" idx="1" hasCustomPrompt="1"/>
          </p:nvPr>
        </p:nvSpPr>
        <p:spPr>
          <a:xfrm>
            <a:off x="539750" y="3714750"/>
            <a:ext cx="5375276" cy="845820"/>
          </a:xfrm>
        </p:spPr>
        <p:txBody>
          <a:bodyPr/>
          <a:lstStyle>
            <a:lvl1pPr marL="0" indent="0" algn="l">
              <a:lnSpc>
                <a:spcPct val="100000"/>
              </a:lnSpc>
              <a:spcBef>
                <a:spcPts val="0"/>
              </a:spcBef>
              <a:buFont typeface="Arial" panose="020B0604020202020204" pitchFamily="34" charset="0"/>
              <a:buChar char="​"/>
              <a:defRPr sz="2000"/>
            </a:lvl1pPr>
            <a:lvl2pPr marL="0" indent="0" algn="l">
              <a:lnSpc>
                <a:spcPct val="100000"/>
              </a:lnSpc>
              <a:buFont typeface="Arial" panose="020B0604020202020204" pitchFamily="34" charset="0"/>
              <a:buNone/>
              <a:defRPr sz="2000"/>
            </a:lvl2pPr>
            <a:lvl3pPr marL="0" indent="0" algn="l">
              <a:lnSpc>
                <a:spcPct val="100000"/>
              </a:lnSpc>
              <a:buFont typeface="Arial" panose="020B0604020202020204" pitchFamily="34" charset="0"/>
              <a:buChar char="​"/>
              <a:defRPr sz="2000"/>
            </a:lvl3pPr>
            <a:lvl4pPr marL="0" indent="0" algn="l">
              <a:lnSpc>
                <a:spcPct val="100000"/>
              </a:lnSpc>
              <a:buFont typeface="Arial" panose="020B0604020202020204" pitchFamily="34" charset="0"/>
              <a:buChar char="​"/>
              <a:defRPr sz="2000"/>
            </a:lvl4pPr>
            <a:lvl5pPr marL="0" indent="0" algn="l">
              <a:lnSpc>
                <a:spcPct val="100000"/>
              </a:lnSpc>
              <a:buFont typeface="Arial" panose="020B0604020202020204" pitchFamily="34" charset="0"/>
              <a:buChar char="​"/>
              <a:defRPr sz="2000"/>
            </a:lvl5pPr>
            <a:lvl6pPr marL="0" indent="0" algn="l">
              <a:lnSpc>
                <a:spcPct val="100000"/>
              </a:lnSpc>
              <a:buFont typeface="Arial" panose="020B0604020202020204" pitchFamily="34" charset="0"/>
              <a:buChar char="​"/>
              <a:defRPr sz="2000"/>
            </a:lvl6pPr>
            <a:lvl7pPr marL="0" indent="0" algn="l">
              <a:lnSpc>
                <a:spcPct val="100000"/>
              </a:lnSpc>
              <a:buFont typeface="Arial" panose="020B0604020202020204" pitchFamily="34" charset="0"/>
              <a:buChar char="​"/>
              <a:defRPr sz="2000"/>
            </a:lvl7pPr>
            <a:lvl8pPr marL="0" indent="0" algn="l">
              <a:lnSpc>
                <a:spcPct val="100000"/>
              </a:lnSpc>
              <a:buFont typeface="Arial" panose="020B0604020202020204" pitchFamily="34" charset="0"/>
              <a:buChar char="​"/>
              <a:defRPr sz="2000"/>
            </a:lvl8pPr>
            <a:lvl9pPr marL="0" indent="0" algn="l">
              <a:lnSpc>
                <a:spcPct val="100000"/>
              </a:lnSpc>
              <a:buFont typeface="Arial" panose="020B0604020202020204" pitchFamily="34" charset="0"/>
              <a:buChar char="​"/>
              <a:defRPr sz="2000"/>
            </a:lvl9pPr>
          </a:lstStyle>
          <a:p>
            <a:r>
              <a:rPr lang="da-DK" dirty="0"/>
              <a:t>Klik for at tilføje underoverskrift i flere linjer</a:t>
            </a:r>
          </a:p>
        </p:txBody>
      </p:sp>
      <p:sp>
        <p:nvSpPr>
          <p:cNvPr id="15" name="Text Placeholder 14">
            <a:extLst>
              <a:ext uri="{FF2B5EF4-FFF2-40B4-BE49-F238E27FC236}">
                <a16:creationId xmlns:a16="http://schemas.microsoft.com/office/drawing/2014/main" id="{A150808B-E263-4FBC-9570-DFE480C0F8D2}"/>
              </a:ext>
            </a:extLst>
          </p:cNvPr>
          <p:cNvSpPr>
            <a:spLocks noGrp="1"/>
          </p:cNvSpPr>
          <p:nvPr>
            <p:ph type="body" sz="quarter" idx="13" hasCustomPrompt="1"/>
          </p:nvPr>
        </p:nvSpPr>
        <p:spPr>
          <a:xfrm>
            <a:off x="8186737" y="293147"/>
            <a:ext cx="1912938" cy="165730"/>
          </a:xfrm>
        </p:spPr>
        <p:txBody>
          <a:bodyPr/>
          <a:lstStyle>
            <a:lvl1pPr marL="0" indent="0">
              <a:spcBef>
                <a:spcPts val="0"/>
              </a:spcBef>
              <a:buFontTx/>
              <a:buNone/>
              <a:defRPr sz="900" baseline="0">
                <a:solidFill>
                  <a:schemeClr val="tx1"/>
                </a:solidFill>
              </a:defRPr>
            </a:lvl1pPr>
            <a:lvl2pPr marL="0" indent="0">
              <a:spcBef>
                <a:spcPts val="0"/>
              </a:spcBef>
              <a:buFontTx/>
              <a:buNone/>
              <a:defRPr sz="900" baseline="0"/>
            </a:lvl2pPr>
            <a:lvl3pPr marL="0" indent="0">
              <a:spcBef>
                <a:spcPts val="0"/>
              </a:spcBef>
              <a:buFontTx/>
              <a:buNone/>
              <a:defRPr sz="900" baseline="0"/>
            </a:lvl3pPr>
            <a:lvl4pPr>
              <a:spcBef>
                <a:spcPts val="0"/>
              </a:spcBef>
              <a:buFontTx/>
              <a:buNone/>
              <a:defRPr sz="900" baseline="0"/>
            </a:lvl4pPr>
            <a:lvl5pPr>
              <a:spcBef>
                <a:spcPts val="0"/>
              </a:spcBef>
              <a:buFontTx/>
              <a:buNone/>
              <a:defRPr sz="900" b="0" baseline="0"/>
            </a:lvl5pPr>
          </a:lstStyle>
          <a:p>
            <a:pPr lvl="0"/>
            <a:r>
              <a:rPr lang="da-DK" dirty="0"/>
              <a:t>Klik for at tilføje navn</a:t>
            </a:r>
          </a:p>
        </p:txBody>
      </p:sp>
      <p:sp>
        <p:nvSpPr>
          <p:cNvPr id="17" name="Text Placeholder 16">
            <a:extLst>
              <a:ext uri="{FF2B5EF4-FFF2-40B4-BE49-F238E27FC236}">
                <a16:creationId xmlns:a16="http://schemas.microsoft.com/office/drawing/2014/main" id="{848790F6-CFD6-41BF-996C-6434B29FA7D9}"/>
              </a:ext>
            </a:extLst>
          </p:cNvPr>
          <p:cNvSpPr>
            <a:spLocks noGrp="1"/>
          </p:cNvSpPr>
          <p:nvPr>
            <p:ph type="body" sz="quarter" idx="14" hasCustomPrompt="1"/>
          </p:nvPr>
        </p:nvSpPr>
        <p:spPr>
          <a:xfrm>
            <a:off x="8186737" y="458876"/>
            <a:ext cx="1912938" cy="188824"/>
          </a:xfrm>
        </p:spPr>
        <p:txBody>
          <a:bodyPr/>
          <a:lstStyle>
            <a:lvl1pPr marL="0" indent="0">
              <a:buNone/>
              <a:defRPr sz="900" baseline="0">
                <a:solidFill>
                  <a:schemeClr val="tx1"/>
                </a:solidFill>
              </a:defRPr>
            </a:lvl1pPr>
            <a:lvl2pPr marL="0" indent="0">
              <a:buNone/>
              <a:defRPr sz="900" baseline="0">
                <a:solidFill>
                  <a:schemeClr val="accent4"/>
                </a:solidFill>
              </a:defRPr>
            </a:lvl2pPr>
            <a:lvl3pPr marL="0" indent="0">
              <a:buNone/>
              <a:defRPr sz="900" baseline="0">
                <a:solidFill>
                  <a:schemeClr val="accent4"/>
                </a:solidFill>
              </a:defRPr>
            </a:lvl3pPr>
            <a:lvl4pPr>
              <a:buNone/>
              <a:defRPr sz="900" baseline="0">
                <a:solidFill>
                  <a:schemeClr val="accent4"/>
                </a:solidFill>
              </a:defRPr>
            </a:lvl4pPr>
            <a:lvl5pPr>
              <a:buNone/>
              <a:defRPr sz="900" b="0" baseline="0">
                <a:solidFill>
                  <a:schemeClr val="accent4"/>
                </a:solidFill>
              </a:defRPr>
            </a:lvl5pPr>
          </a:lstStyle>
          <a:p>
            <a:pPr lvl="0"/>
            <a:r>
              <a:rPr lang="da-DK" dirty="0"/>
              <a:t>Klik for at tilføje titel</a:t>
            </a:r>
          </a:p>
        </p:txBody>
      </p:sp>
      <p:sp>
        <p:nvSpPr>
          <p:cNvPr id="11" name="Date Placeholder 10">
            <a:extLst>
              <a:ext uri="{FF2B5EF4-FFF2-40B4-BE49-F238E27FC236}">
                <a16:creationId xmlns:a16="http://schemas.microsoft.com/office/drawing/2014/main" id="{697343A0-2427-49D0-86FF-278091551D9C}"/>
              </a:ext>
            </a:extLst>
          </p:cNvPr>
          <p:cNvSpPr>
            <a:spLocks noGrp="1"/>
          </p:cNvSpPr>
          <p:nvPr>
            <p:ph type="dt" sz="half" idx="10"/>
          </p:nvPr>
        </p:nvSpPr>
        <p:spPr>
          <a:xfrm>
            <a:off x="10099675" y="293146"/>
            <a:ext cx="1550988" cy="165730"/>
          </a:xfrm>
        </p:spPr>
        <p:txBody>
          <a:bodyPr anchor="t" anchorCtr="0"/>
          <a:lstStyle>
            <a:lvl1pPr>
              <a:defRPr sz="900">
                <a:solidFill>
                  <a:schemeClr val="tx1"/>
                </a:solidFill>
              </a:defRPr>
            </a:lvl1pPr>
          </a:lstStyle>
          <a:p>
            <a:fld id="{5938ABFD-E1CA-4E12-AB5D-317201AF4F20}" type="datetime2">
              <a:rPr lang="da-DK" smtClean="0"/>
              <a:t>13. september 2022</a:t>
            </a:fld>
            <a:endParaRPr lang="da-DK" dirty="0"/>
          </a:p>
        </p:txBody>
      </p:sp>
      <p:sp>
        <p:nvSpPr>
          <p:cNvPr id="26" name="Footer Placeholder 3">
            <a:extLst>
              <a:ext uri="{FF2B5EF4-FFF2-40B4-BE49-F238E27FC236}">
                <a16:creationId xmlns:a16="http://schemas.microsoft.com/office/drawing/2014/main" id="{BC8A0B44-7BEC-4535-AD60-7EC23794D93A}"/>
              </a:ext>
            </a:extLst>
          </p:cNvPr>
          <p:cNvSpPr>
            <a:spLocks noGrp="1"/>
          </p:cNvSpPr>
          <p:nvPr userDrawn="1">
            <p:ph type="ftr" sz="quarter" idx="11"/>
          </p:nvPr>
        </p:nvSpPr>
        <p:spPr>
          <a:xfrm>
            <a:off x="0" y="6912000"/>
            <a:ext cx="0" cy="0"/>
          </a:xfrm>
        </p:spPr>
        <p:txBody>
          <a:bodyPr/>
          <a:lstStyle>
            <a:lvl1pPr>
              <a:defRPr sz="100">
                <a:noFill/>
              </a:defRPr>
            </a:lvl1pPr>
          </a:lstStyle>
          <a:p>
            <a:r>
              <a:rPr lang="da-DK" dirty="0"/>
              <a:t>Indsæt præsentationens titel via Sidefod</a:t>
            </a:r>
          </a:p>
        </p:txBody>
      </p:sp>
      <p:sp>
        <p:nvSpPr>
          <p:cNvPr id="27" name="Slide Number Placeholder 4">
            <a:extLst>
              <a:ext uri="{FF2B5EF4-FFF2-40B4-BE49-F238E27FC236}">
                <a16:creationId xmlns:a16="http://schemas.microsoft.com/office/drawing/2014/main" id="{EF8ABEC4-FE86-479C-9494-A3482DA451EB}"/>
              </a:ext>
            </a:extLst>
          </p:cNvPr>
          <p:cNvSpPr>
            <a:spLocks noGrp="1"/>
          </p:cNvSpPr>
          <p:nvPr userDrawn="1">
            <p:ph type="sldNum" sz="quarter" idx="12"/>
          </p:nvPr>
        </p:nvSpPr>
        <p:spPr>
          <a:xfrm>
            <a:off x="0" y="6861600"/>
            <a:ext cx="0" cy="0"/>
          </a:xfrm>
          <a:noFill/>
        </p:spPr>
        <p:txBody>
          <a:bodyPr/>
          <a:lstStyle>
            <a:lvl1pPr>
              <a:defRPr sz="100">
                <a:noFill/>
              </a:defRPr>
            </a:lvl1pPr>
          </a:lstStyle>
          <a:p>
            <a:fld id="{24C8C45C-947F-4981-8B3F-4F32E973C901}" type="slidenum">
              <a:rPr lang="da-DK" smtClean="0"/>
              <a:pPr/>
              <a:t>‹nr.›</a:t>
            </a:fld>
            <a:endParaRPr lang="da-DK" dirty="0"/>
          </a:p>
        </p:txBody>
      </p:sp>
      <p:sp>
        <p:nvSpPr>
          <p:cNvPr id="19" name="Pladsholder til tekst 18">
            <a:extLst>
              <a:ext uri="{FF2B5EF4-FFF2-40B4-BE49-F238E27FC236}">
                <a16:creationId xmlns:a16="http://schemas.microsoft.com/office/drawing/2014/main" id="{0331C7BF-B37F-48D2-A3A2-605F52BB8F41}"/>
              </a:ext>
            </a:extLst>
          </p:cNvPr>
          <p:cNvSpPr>
            <a:spLocks noGrp="1"/>
          </p:cNvSpPr>
          <p:nvPr>
            <p:ph type="body" sz="quarter" idx="23" hasCustomPrompt="1"/>
          </p:nvPr>
        </p:nvSpPr>
        <p:spPr>
          <a:xfrm>
            <a:off x="540000" y="234000"/>
            <a:ext cx="1857600" cy="511200"/>
          </a:xfrm>
          <a:blipFill>
            <a:blip r:embed="rId2"/>
            <a:stretch>
              <a:fillRect/>
            </a:stretch>
          </a:blipFill>
        </p:spPr>
        <p:txBody>
          <a:bodyPr/>
          <a:lstStyle>
            <a:lvl1pPr marL="0" indent="0">
              <a:buNone/>
              <a:defRPr sz="100">
                <a:noFill/>
              </a:defRPr>
            </a:lvl1pPr>
            <a:lvl2pPr marL="216000" indent="0">
              <a:buNone/>
              <a:defRPr sz="100"/>
            </a:lvl2pPr>
            <a:lvl3pPr marL="432000" indent="0">
              <a:buNone/>
              <a:defRPr sz="100"/>
            </a:lvl3pPr>
            <a:lvl4pPr>
              <a:buNone/>
              <a:defRPr sz="100"/>
            </a:lvl4pPr>
            <a:lvl5pPr>
              <a:buNone/>
              <a:defRPr sz="100"/>
            </a:lvl5pPr>
          </a:lstStyle>
          <a:p>
            <a:pPr lvl="0"/>
            <a:r>
              <a:rPr lang="da-DK" dirty="0"/>
              <a:t> </a:t>
            </a:r>
          </a:p>
        </p:txBody>
      </p:sp>
    </p:spTree>
    <p:extLst>
      <p:ext uri="{BB962C8B-B14F-4D97-AF65-F5344CB8AC3E}">
        <p14:creationId xmlns:p14="http://schemas.microsoft.com/office/powerpoint/2010/main" val="2706912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 spalter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3463925" cy="4284000"/>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Picture Placeholder 3"/>
          <p:cNvSpPr>
            <a:spLocks noGrp="1"/>
          </p:cNvSpPr>
          <p:nvPr>
            <p:ph type="pic" sz="quarter" idx="14" hasCustomPrompt="1"/>
          </p:nvPr>
        </p:nvSpPr>
        <p:spPr>
          <a:xfrm>
            <a:off x="4362450" y="1871663"/>
            <a:ext cx="3463200" cy="4229100"/>
          </a:xfrm>
          <a:solidFill>
            <a:schemeClr val="bg2"/>
          </a:solidFill>
        </p:spPr>
        <p:txBody>
          <a:bodyPr lIns="360000" tIns="900000" rIns="360000" anchor="ctr" anchorCtr="0"/>
          <a:lstStyle>
            <a:lvl1pPr marL="0" indent="0" algn="ctr">
              <a:buNone/>
              <a:defRPr sz="1500"/>
            </a:lvl1pPr>
          </a:lstStyle>
          <a:p>
            <a:r>
              <a:rPr lang="da-DK" noProof="0" dirty="0"/>
              <a:t>Klik på ikonet for at tilføje billede eller grafik</a:t>
            </a:r>
          </a:p>
        </p:txBody>
      </p:sp>
      <p:sp>
        <p:nvSpPr>
          <p:cNvPr id="6" name="Picture Placeholder 5">
            <a:extLst>
              <a:ext uri="{FF2B5EF4-FFF2-40B4-BE49-F238E27FC236}">
                <a16:creationId xmlns:a16="http://schemas.microsoft.com/office/drawing/2014/main" id="{902E80B0-27A7-4F1F-8447-70F659FCD333}"/>
              </a:ext>
            </a:extLst>
          </p:cNvPr>
          <p:cNvSpPr>
            <a:spLocks noGrp="1"/>
          </p:cNvSpPr>
          <p:nvPr>
            <p:ph type="pic" sz="quarter" idx="19" hasCustomPrompt="1"/>
          </p:nvPr>
        </p:nvSpPr>
        <p:spPr>
          <a:xfrm>
            <a:off x="8186737" y="1871663"/>
            <a:ext cx="3463926" cy="4229100"/>
          </a:xfrm>
          <a:solidFill>
            <a:schemeClr val="bg2"/>
          </a:solidFill>
        </p:spPr>
        <p:txBody>
          <a:bodyPr lIns="360000" tIns="900000" rIns="360000" anchor="ctr" anchorCtr="0"/>
          <a:lstStyle>
            <a:lvl1pPr marL="0" marR="0" indent="0" algn="ctr" defTabSz="914400" rtl="0" eaLnBrk="1" fontAlgn="auto" latinLnBrk="0" hangingPunct="1">
              <a:lnSpc>
                <a:spcPct val="111000"/>
              </a:lnSpc>
              <a:spcBef>
                <a:spcPts val="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111000"/>
              </a:lnSpc>
              <a:spcBef>
                <a:spcPts val="0"/>
              </a:spcBef>
              <a:spcAft>
                <a:spcPts val="0"/>
              </a:spcAft>
              <a:buClrTx/>
              <a:buSzTx/>
              <a:buFont typeface="Arial" panose="020B0604020202020204" pitchFamily="34" charset="0"/>
              <a:buNone/>
              <a:tabLst/>
              <a:defRPr/>
            </a:pPr>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096569FD-F097-4CDE-A430-D342A29EC122}"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66990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e spalter (tekst/grafer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3"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50" y="1818000"/>
            <a:ext cx="3463925" cy="4284000"/>
          </a:xfrm>
        </p:spPr>
        <p:txBody>
          <a:bodyPr/>
          <a:lstStyle>
            <a:lvl1pPr>
              <a:defRPr/>
            </a:lvl1pPr>
          </a:lstStyle>
          <a:p>
            <a:pPr lvl="0"/>
            <a:r>
              <a:rPr lang="da-DK" dirty="0"/>
              <a:t>Klik for at tilføje tekst eller klik på tabel-/graf-/SmartArt- eller video-ikon for at indsætte objekt. For at indsætte billede, skift til layout: Tre spalter (tekst/billede)</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4362450" y="1818000"/>
            <a:ext cx="3463200" cy="4284000"/>
          </a:xfrm>
        </p:spPr>
        <p:txBody>
          <a:bodyPr/>
          <a:lstStyle>
            <a:lvl1pPr>
              <a:defRPr/>
            </a:lvl1pPr>
          </a:lstStyle>
          <a:p>
            <a:pPr lvl="0"/>
            <a:r>
              <a:rPr lang="da-DK" dirty="0"/>
              <a:t>Klik for at tilføje tekst eller klik på tabel-/graf-/SmartArt- eller video-ikon for at indsætte objekt. For at indsætte billede, skift til layout: Tre spalter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4" name="Content Placeholder 15">
            <a:extLst>
              <a:ext uri="{FF2B5EF4-FFF2-40B4-BE49-F238E27FC236}">
                <a16:creationId xmlns:a16="http://schemas.microsoft.com/office/drawing/2014/main" id="{76EEC813-1AA2-40B5-98B4-D25FA0A0A659}"/>
              </a:ext>
            </a:extLst>
          </p:cNvPr>
          <p:cNvSpPr>
            <a:spLocks noGrp="1"/>
          </p:cNvSpPr>
          <p:nvPr>
            <p:ph sz="quarter" idx="20" hasCustomPrompt="1"/>
          </p:nvPr>
        </p:nvSpPr>
        <p:spPr>
          <a:xfrm>
            <a:off x="8186737" y="1818000"/>
            <a:ext cx="3463926" cy="4284000"/>
          </a:xfrm>
        </p:spPr>
        <p:txBody>
          <a:bodyPr/>
          <a:lstStyle>
            <a:lvl1pPr>
              <a:defRPr/>
            </a:lvl1pPr>
          </a:lstStyle>
          <a:p>
            <a:pPr lvl="0"/>
            <a:r>
              <a:rPr lang="da-DK" dirty="0"/>
              <a:t>Klik for at tilføje tekst eller klik på tabel-/graf-/SmartArt- eller video-ikon for at indsætte objekt. For at indsætte billede, skift til layout: Tre spalter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3ABB5B82-2F5E-46F8-9035-694038B8D69F}"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35862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re spalter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50" y="1818000"/>
            <a:ext cx="2505600" cy="4284000"/>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6278560" y="1818000"/>
            <a:ext cx="2504917" cy="4284000"/>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6" name="Picture Placeholder 3">
            <a:extLst>
              <a:ext uri="{FF2B5EF4-FFF2-40B4-BE49-F238E27FC236}">
                <a16:creationId xmlns:a16="http://schemas.microsoft.com/office/drawing/2014/main" id="{E20DCD1B-1F5E-4F5B-9B82-1C62ABAB80C8}"/>
              </a:ext>
            </a:extLst>
          </p:cNvPr>
          <p:cNvSpPr>
            <a:spLocks noGrp="1"/>
          </p:cNvSpPr>
          <p:nvPr>
            <p:ph type="pic" sz="quarter" idx="14" hasCustomPrompt="1"/>
          </p:nvPr>
        </p:nvSpPr>
        <p:spPr>
          <a:xfrm>
            <a:off x="3409949" y="1871663"/>
            <a:ext cx="2505076" cy="4229100"/>
          </a:xfrm>
          <a:solidFill>
            <a:schemeClr val="bg2"/>
          </a:solidFill>
        </p:spPr>
        <p:txBody>
          <a:bodyPr tIns="900000" anchor="ctr" anchorCtr="0"/>
          <a:lstStyle>
            <a:lvl1pPr marL="0" indent="0" algn="ctr">
              <a:buNone/>
              <a:defRPr sz="1500"/>
            </a:lvl1pPr>
          </a:lstStyle>
          <a:p>
            <a:r>
              <a:rPr lang="da-DK" noProof="0" dirty="0"/>
              <a:t>Klik på ikonet for at tilføje  billede eller grafik</a:t>
            </a:r>
          </a:p>
        </p:txBody>
      </p:sp>
      <p:sp>
        <p:nvSpPr>
          <p:cNvPr id="17" name="Picture Placeholder 5">
            <a:extLst>
              <a:ext uri="{FF2B5EF4-FFF2-40B4-BE49-F238E27FC236}">
                <a16:creationId xmlns:a16="http://schemas.microsoft.com/office/drawing/2014/main" id="{9A6F2E00-4ACC-4306-80E9-3676A532814E}"/>
              </a:ext>
            </a:extLst>
          </p:cNvPr>
          <p:cNvSpPr>
            <a:spLocks noGrp="1"/>
          </p:cNvSpPr>
          <p:nvPr>
            <p:ph type="pic" sz="quarter" idx="20" hasCustomPrompt="1"/>
          </p:nvPr>
        </p:nvSpPr>
        <p:spPr>
          <a:xfrm>
            <a:off x="9148235" y="1871663"/>
            <a:ext cx="2502428" cy="4229100"/>
          </a:xfrm>
          <a:solidFill>
            <a:schemeClr val="bg2"/>
          </a:solidFill>
        </p:spPr>
        <p:txBody>
          <a:bodyPr tIns="900000" anchor="ctr" anchorCtr="0"/>
          <a:lstStyle>
            <a:lvl1pPr marL="0" indent="0" algn="ctr">
              <a:buNone/>
              <a:defRPr/>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8B4C8E99-7F55-4BE1-BFF3-D054114D70F2}"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655790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spalter (tekst/grafer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50" y="1818000"/>
            <a:ext cx="2505600" cy="4284000"/>
          </a:xfrm>
        </p:spPr>
        <p:txBody>
          <a:bodyPr/>
          <a:lstStyle>
            <a:lvl1pPr marL="216000" marR="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lvl1pPr>
          </a:lstStyle>
          <a:p>
            <a:pPr marL="216000" marR="0" lvl="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pPr>
            <a:r>
              <a:rPr lang="da-DK" dirty="0"/>
              <a:t>Klik for at tilføje tekst eller klik på tabel-/graf-/SmartArt- eller video-ikon for at indsætte objekt. For at indsætte billede, skift til layout: Fire spalter (tekst/billede)</a:t>
            </a:r>
          </a:p>
          <a:p>
            <a:pPr lvl="0"/>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3409949" y="1818000"/>
            <a:ext cx="2505076" cy="4284000"/>
          </a:xfrm>
        </p:spPr>
        <p:txBody>
          <a:bodyPr/>
          <a:lstStyle>
            <a:lvl1pPr>
              <a:defRPr/>
            </a:lvl1pPr>
          </a:lstStyle>
          <a:p>
            <a:pPr lvl="0"/>
            <a:r>
              <a:rPr lang="da-DK" dirty="0"/>
              <a:t>Klik for at tilføje tekst eller klik på tabel-/graf-/SmartArt- eller video-ikon for at indsætte objekt. For at indsætte billede, skift til layout: Fire spalter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4" name="Content Placeholder 15">
            <a:extLst>
              <a:ext uri="{FF2B5EF4-FFF2-40B4-BE49-F238E27FC236}">
                <a16:creationId xmlns:a16="http://schemas.microsoft.com/office/drawing/2014/main" id="{76EEC813-1AA2-40B5-98B4-D25FA0A0A659}"/>
              </a:ext>
            </a:extLst>
          </p:cNvPr>
          <p:cNvSpPr>
            <a:spLocks noGrp="1"/>
          </p:cNvSpPr>
          <p:nvPr>
            <p:ph sz="quarter" idx="20" hasCustomPrompt="1"/>
          </p:nvPr>
        </p:nvSpPr>
        <p:spPr>
          <a:xfrm>
            <a:off x="6278400" y="1818000"/>
            <a:ext cx="2505600" cy="4284000"/>
          </a:xfrm>
        </p:spPr>
        <p:txBody>
          <a:bodyPr/>
          <a:lstStyle>
            <a:lvl1pPr marL="216000" marR="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lvl1pPr>
          </a:lstStyle>
          <a:p>
            <a:pPr marL="216000" marR="0" lvl="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pPr>
            <a:r>
              <a:rPr lang="da-DK" dirty="0"/>
              <a:t>Klik for at tilføje tekst eller klik på tabel-/graf-/SmartArt- eller video-ikon for at indsætte objekt. For at indsætte billede, skift til layout: Fire spalter (tekst/billede)</a:t>
            </a:r>
          </a:p>
          <a:p>
            <a:pPr lvl="0"/>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5" name="Content Placeholder 17">
            <a:extLst>
              <a:ext uri="{FF2B5EF4-FFF2-40B4-BE49-F238E27FC236}">
                <a16:creationId xmlns:a16="http://schemas.microsoft.com/office/drawing/2014/main" id="{05244590-E9D2-4C41-904B-948D1D430681}"/>
              </a:ext>
            </a:extLst>
          </p:cNvPr>
          <p:cNvSpPr>
            <a:spLocks noGrp="1"/>
          </p:cNvSpPr>
          <p:nvPr>
            <p:ph sz="quarter" idx="21" hasCustomPrompt="1"/>
          </p:nvPr>
        </p:nvSpPr>
        <p:spPr>
          <a:xfrm>
            <a:off x="9143999" y="1818000"/>
            <a:ext cx="2506664" cy="4284000"/>
          </a:xfrm>
        </p:spPr>
        <p:txBody>
          <a:bodyPr/>
          <a:lstStyle>
            <a:lvl1pPr marL="216000" marR="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lvl1pPr>
          </a:lstStyle>
          <a:p>
            <a:pPr marL="216000" marR="0" lvl="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pPr>
            <a:r>
              <a:rPr lang="da-DK" dirty="0"/>
              <a:t>Klik for at tilføje tekst eller klik på tabel-/graf-/SmartArt- eller video-ikon for at indsætte objekt. For at indsætte billede, skift til layout: Fire spalter (tekst/billede)</a:t>
            </a:r>
          </a:p>
          <a:p>
            <a:pPr lvl="0"/>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FF2322F3-84CA-4C93-AEAB-0A0EB63398C0}"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416326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delt vandret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4" name="Text Placeholder 3">
            <a:extLst>
              <a:ext uri="{FF2B5EF4-FFF2-40B4-BE49-F238E27FC236}">
                <a16:creationId xmlns:a16="http://schemas.microsoft.com/office/drawing/2014/main" id="{5CD6E677-EECA-480F-ADE2-F0FCF30478D9}"/>
              </a:ext>
            </a:extLst>
          </p:cNvPr>
          <p:cNvSpPr>
            <a:spLocks noGrp="1"/>
          </p:cNvSpPr>
          <p:nvPr>
            <p:ph type="body" sz="quarter" idx="22" hasCustomPrompt="1"/>
          </p:nvPr>
        </p:nvSpPr>
        <p:spPr>
          <a:xfrm>
            <a:off x="539750" y="1818000"/>
            <a:ext cx="7288213"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7" name="Content Placeholder 2"/>
          <p:cNvSpPr>
            <a:spLocks noGrp="1"/>
          </p:cNvSpPr>
          <p:nvPr>
            <p:ph sz="quarter" idx="13" hasCustomPrompt="1"/>
          </p:nvPr>
        </p:nvSpPr>
        <p:spPr>
          <a:xfrm>
            <a:off x="539749" y="2127600"/>
            <a:ext cx="7288213" cy="1726195"/>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6" name="Text Placeholder 5">
            <a:extLst>
              <a:ext uri="{FF2B5EF4-FFF2-40B4-BE49-F238E27FC236}">
                <a16:creationId xmlns:a16="http://schemas.microsoft.com/office/drawing/2014/main" id="{76644B7F-9548-4E80-88EF-1FF0DA0DF782}"/>
              </a:ext>
            </a:extLst>
          </p:cNvPr>
          <p:cNvSpPr>
            <a:spLocks noGrp="1"/>
          </p:cNvSpPr>
          <p:nvPr>
            <p:ph type="body" sz="quarter" idx="23" hasCustomPrompt="1"/>
          </p:nvPr>
        </p:nvSpPr>
        <p:spPr>
          <a:xfrm>
            <a:off x="539750" y="4062920"/>
            <a:ext cx="7288213"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5" name="Picture Placeholder 4">
            <a:extLst>
              <a:ext uri="{FF2B5EF4-FFF2-40B4-BE49-F238E27FC236}">
                <a16:creationId xmlns:a16="http://schemas.microsoft.com/office/drawing/2014/main" id="{0211BB3E-7AF2-4B2A-8F0D-B71E8D63B405}"/>
              </a:ext>
            </a:extLst>
          </p:cNvPr>
          <p:cNvSpPr>
            <a:spLocks noGrp="1"/>
          </p:cNvSpPr>
          <p:nvPr>
            <p:ph type="pic" sz="quarter" idx="24" hasCustomPrompt="1"/>
          </p:nvPr>
        </p:nvSpPr>
        <p:spPr>
          <a:xfrm>
            <a:off x="539750" y="4374000"/>
            <a:ext cx="7288212" cy="1726763"/>
          </a:xfrm>
          <a:solidFill>
            <a:schemeClr val="bg2"/>
          </a:solidFill>
        </p:spPr>
        <p:txBody>
          <a:bodyPr tIns="648000" anchor="ctr" anchorCtr="0"/>
          <a:lstStyle>
            <a:lvl1pPr marL="0" indent="0" algn="ctr">
              <a:buNone/>
              <a:defRPr/>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807C60A7-0788-4514-AD6D-F609E81E6927}"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830779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delt vandret (tekst/graf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4" name="Text Placeholder 3">
            <a:extLst>
              <a:ext uri="{FF2B5EF4-FFF2-40B4-BE49-F238E27FC236}">
                <a16:creationId xmlns:a16="http://schemas.microsoft.com/office/drawing/2014/main" id="{5CD6E677-EECA-480F-ADE2-F0FCF30478D9}"/>
              </a:ext>
            </a:extLst>
          </p:cNvPr>
          <p:cNvSpPr>
            <a:spLocks noGrp="1"/>
          </p:cNvSpPr>
          <p:nvPr>
            <p:ph type="body" sz="quarter" idx="22" hasCustomPrompt="1"/>
          </p:nvPr>
        </p:nvSpPr>
        <p:spPr>
          <a:xfrm>
            <a:off x="539750" y="1818000"/>
            <a:ext cx="7288213"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7" name="Content Placeholder 2"/>
          <p:cNvSpPr>
            <a:spLocks noGrp="1"/>
          </p:cNvSpPr>
          <p:nvPr>
            <p:ph sz="quarter" idx="13" hasCustomPrompt="1"/>
          </p:nvPr>
        </p:nvSpPr>
        <p:spPr>
          <a:xfrm>
            <a:off x="539749" y="2127600"/>
            <a:ext cx="7288213" cy="1726195"/>
          </a:xfrm>
        </p:spPr>
        <p:txBody>
          <a:bodyPr/>
          <a:lstStyle>
            <a:lvl1pPr>
              <a:defRPr/>
            </a:lvl1pPr>
          </a:lstStyle>
          <a:p>
            <a:pPr lvl="0"/>
            <a:r>
              <a:rPr lang="da-DK" dirty="0"/>
              <a:t>Klik for at tilføje tekst eller klik på tabel-/graf-/SmartArt- eller video-ikon for at indsætte objekt. For at indsætte billede, skift til layout: Todelt vandret (tekst/billede)</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6" name="Text Placeholder 5">
            <a:extLst>
              <a:ext uri="{FF2B5EF4-FFF2-40B4-BE49-F238E27FC236}">
                <a16:creationId xmlns:a16="http://schemas.microsoft.com/office/drawing/2014/main" id="{76644B7F-9548-4E80-88EF-1FF0DA0DF782}"/>
              </a:ext>
            </a:extLst>
          </p:cNvPr>
          <p:cNvSpPr>
            <a:spLocks noGrp="1"/>
          </p:cNvSpPr>
          <p:nvPr>
            <p:ph type="body" sz="quarter" idx="23" hasCustomPrompt="1"/>
          </p:nvPr>
        </p:nvSpPr>
        <p:spPr>
          <a:xfrm>
            <a:off x="539750" y="4062920"/>
            <a:ext cx="7288213"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539750" y="4374000"/>
            <a:ext cx="7288213" cy="1726763"/>
          </a:xfrm>
        </p:spPr>
        <p:txBody>
          <a:bodyPr/>
          <a:lstStyle>
            <a:lvl1pPr>
              <a:defRPr/>
            </a:lvl1pPr>
          </a:lstStyle>
          <a:p>
            <a:pPr lvl="0"/>
            <a:r>
              <a:rPr lang="da-DK" dirty="0"/>
              <a:t>Klik for at tilføje tekst eller klik på tabel-/graf-/SmartArt- eller video-ikon for at indsætte objekt. For at indsætte billede, skift til layout: Todelt vandret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D64B9C93-ADFE-4E0D-B056-A17C3D6CA7ED}"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Tree>
    <p:extLst>
      <p:ext uri="{BB962C8B-B14F-4D97-AF65-F5344CB8AC3E}">
        <p14:creationId xmlns:p14="http://schemas.microsoft.com/office/powerpoint/2010/main" val="2335452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edelt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4" name="Text Placeholder 3">
            <a:extLst>
              <a:ext uri="{FF2B5EF4-FFF2-40B4-BE49-F238E27FC236}">
                <a16:creationId xmlns:a16="http://schemas.microsoft.com/office/drawing/2014/main" id="{5CD6E677-EECA-480F-ADE2-F0FCF30478D9}"/>
              </a:ext>
            </a:extLst>
          </p:cNvPr>
          <p:cNvSpPr>
            <a:spLocks noGrp="1"/>
          </p:cNvSpPr>
          <p:nvPr>
            <p:ph type="body" sz="quarter" idx="22" hasCustomPrompt="1"/>
          </p:nvPr>
        </p:nvSpPr>
        <p:spPr>
          <a:xfrm>
            <a:off x="539750" y="1818000"/>
            <a:ext cx="5375275"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7" name="Content Placeholder 2"/>
          <p:cNvSpPr>
            <a:spLocks noGrp="1"/>
          </p:cNvSpPr>
          <p:nvPr>
            <p:ph sz="quarter" idx="13" hasCustomPrompt="1"/>
          </p:nvPr>
        </p:nvSpPr>
        <p:spPr>
          <a:xfrm>
            <a:off x="539749" y="2127600"/>
            <a:ext cx="5375275" cy="1726195"/>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6" name="Text Placeholder 5">
            <a:extLst>
              <a:ext uri="{FF2B5EF4-FFF2-40B4-BE49-F238E27FC236}">
                <a16:creationId xmlns:a16="http://schemas.microsoft.com/office/drawing/2014/main" id="{76644B7F-9548-4E80-88EF-1FF0DA0DF782}"/>
              </a:ext>
            </a:extLst>
          </p:cNvPr>
          <p:cNvSpPr>
            <a:spLocks noGrp="1"/>
          </p:cNvSpPr>
          <p:nvPr>
            <p:ph type="body" sz="quarter" idx="23" hasCustomPrompt="1"/>
          </p:nvPr>
        </p:nvSpPr>
        <p:spPr>
          <a:xfrm>
            <a:off x="539750" y="4062920"/>
            <a:ext cx="5375275"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539750" y="4374000"/>
            <a:ext cx="5375275" cy="1726763"/>
          </a:xfrm>
        </p:spPr>
        <p:txBody>
          <a:bodyPr/>
          <a:lstStyle>
            <a:lvl1pPr>
              <a:defRPr/>
            </a:lvl1pPr>
          </a:lstStyle>
          <a:p>
            <a:pPr lvl="0"/>
            <a:r>
              <a:rPr lang="da-DK" dirty="0"/>
              <a:t>Klik for at tilføje tekst</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Text Placeholder 4">
            <a:extLst>
              <a:ext uri="{FF2B5EF4-FFF2-40B4-BE49-F238E27FC236}">
                <a16:creationId xmlns:a16="http://schemas.microsoft.com/office/drawing/2014/main" id="{B530FE3F-5282-4744-877A-A634FBB00B5F}"/>
              </a:ext>
            </a:extLst>
          </p:cNvPr>
          <p:cNvSpPr>
            <a:spLocks noGrp="1"/>
          </p:cNvSpPr>
          <p:nvPr>
            <p:ph type="body" sz="quarter" idx="24" hasCustomPrompt="1"/>
          </p:nvPr>
        </p:nvSpPr>
        <p:spPr>
          <a:xfrm>
            <a:off x="6278400" y="1818000"/>
            <a:ext cx="5375274"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7" name="Picture Placeholder 4">
            <a:extLst>
              <a:ext uri="{FF2B5EF4-FFF2-40B4-BE49-F238E27FC236}">
                <a16:creationId xmlns:a16="http://schemas.microsoft.com/office/drawing/2014/main" id="{08F3914E-65A0-4EF4-BC3E-05E31CBEA432}"/>
              </a:ext>
            </a:extLst>
          </p:cNvPr>
          <p:cNvSpPr>
            <a:spLocks noGrp="1"/>
          </p:cNvSpPr>
          <p:nvPr>
            <p:ph type="pic" sz="quarter" idx="26" hasCustomPrompt="1"/>
          </p:nvPr>
        </p:nvSpPr>
        <p:spPr>
          <a:xfrm>
            <a:off x="6278400" y="2127600"/>
            <a:ext cx="5372263" cy="1726763"/>
          </a:xfrm>
          <a:solidFill>
            <a:schemeClr val="bg2"/>
          </a:solidFill>
        </p:spPr>
        <p:txBody>
          <a:bodyPr tIns="648000" anchor="ctr" anchorCtr="0"/>
          <a:lstStyle>
            <a:lvl1pPr marL="0" indent="0" algn="ctr">
              <a:buNone/>
              <a:defRPr/>
            </a:lvl1pPr>
          </a:lstStyle>
          <a:p>
            <a:r>
              <a:rPr lang="da-DK" noProof="0" dirty="0"/>
              <a:t>Klik på ikonet for at tilføje billede eller grafik</a:t>
            </a:r>
          </a:p>
        </p:txBody>
      </p:sp>
      <p:sp>
        <p:nvSpPr>
          <p:cNvPr id="16" name="Text Placeholder 15">
            <a:extLst>
              <a:ext uri="{FF2B5EF4-FFF2-40B4-BE49-F238E27FC236}">
                <a16:creationId xmlns:a16="http://schemas.microsoft.com/office/drawing/2014/main" id="{57BA458F-92B4-42DB-9492-D5F93E57E7CF}"/>
              </a:ext>
            </a:extLst>
          </p:cNvPr>
          <p:cNvSpPr>
            <a:spLocks noGrp="1"/>
          </p:cNvSpPr>
          <p:nvPr>
            <p:ph type="body" sz="quarter" idx="25" hasCustomPrompt="1"/>
          </p:nvPr>
        </p:nvSpPr>
        <p:spPr>
          <a:xfrm>
            <a:off x="6278400" y="4062920"/>
            <a:ext cx="5354638"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8" name="Picture Placeholder 4">
            <a:extLst>
              <a:ext uri="{FF2B5EF4-FFF2-40B4-BE49-F238E27FC236}">
                <a16:creationId xmlns:a16="http://schemas.microsoft.com/office/drawing/2014/main" id="{CAA627EE-4EB1-4BF9-AFE0-370BB193F2DF}"/>
              </a:ext>
            </a:extLst>
          </p:cNvPr>
          <p:cNvSpPr>
            <a:spLocks noGrp="1"/>
          </p:cNvSpPr>
          <p:nvPr>
            <p:ph type="pic" sz="quarter" idx="27" hasCustomPrompt="1"/>
          </p:nvPr>
        </p:nvSpPr>
        <p:spPr>
          <a:xfrm>
            <a:off x="6278400" y="4374000"/>
            <a:ext cx="5372263" cy="1726763"/>
          </a:xfrm>
          <a:solidFill>
            <a:schemeClr val="bg2"/>
          </a:solidFill>
        </p:spPr>
        <p:txBody>
          <a:bodyPr tIns="648000" anchor="ctr" anchorCtr="0"/>
          <a:lstStyle>
            <a:lvl1pPr marL="0" indent="0" algn="ctr">
              <a:buNone/>
              <a:defRPr/>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066EB5E9-66A2-4431-82EE-9680AB7EC3CC}"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568841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edelt (tekst/grafer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4" name="Text Placeholder 3">
            <a:extLst>
              <a:ext uri="{FF2B5EF4-FFF2-40B4-BE49-F238E27FC236}">
                <a16:creationId xmlns:a16="http://schemas.microsoft.com/office/drawing/2014/main" id="{5CD6E677-EECA-480F-ADE2-F0FCF30478D9}"/>
              </a:ext>
            </a:extLst>
          </p:cNvPr>
          <p:cNvSpPr>
            <a:spLocks noGrp="1"/>
          </p:cNvSpPr>
          <p:nvPr>
            <p:ph type="body" sz="quarter" idx="22" hasCustomPrompt="1"/>
          </p:nvPr>
        </p:nvSpPr>
        <p:spPr>
          <a:xfrm>
            <a:off x="539750" y="1818000"/>
            <a:ext cx="5375275"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7" name="Content Placeholder 2"/>
          <p:cNvSpPr>
            <a:spLocks noGrp="1"/>
          </p:cNvSpPr>
          <p:nvPr>
            <p:ph sz="quarter" idx="13" hasCustomPrompt="1"/>
          </p:nvPr>
        </p:nvSpPr>
        <p:spPr>
          <a:xfrm>
            <a:off x="539749" y="2127600"/>
            <a:ext cx="5375275" cy="1726195"/>
          </a:xfrm>
        </p:spPr>
        <p:txBody>
          <a:bodyPr/>
          <a:lstStyle>
            <a:lvl1pPr>
              <a:defRPr/>
            </a:lvl1pPr>
          </a:lstStyle>
          <a:p>
            <a:pPr lvl="0"/>
            <a:r>
              <a:rPr lang="da-DK" dirty="0"/>
              <a:t>Klik for at tilføje tekst eller klik på tabel-/graf-/SmartArt- eller video-ikon for at indsætte objekt. For at indsætte billede, skift til layout: Firdelt (tekst/billede)</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6" name="Text Placeholder 5">
            <a:extLst>
              <a:ext uri="{FF2B5EF4-FFF2-40B4-BE49-F238E27FC236}">
                <a16:creationId xmlns:a16="http://schemas.microsoft.com/office/drawing/2014/main" id="{76644B7F-9548-4E80-88EF-1FF0DA0DF782}"/>
              </a:ext>
            </a:extLst>
          </p:cNvPr>
          <p:cNvSpPr>
            <a:spLocks noGrp="1"/>
          </p:cNvSpPr>
          <p:nvPr>
            <p:ph type="body" sz="quarter" idx="23" hasCustomPrompt="1"/>
          </p:nvPr>
        </p:nvSpPr>
        <p:spPr>
          <a:xfrm>
            <a:off x="539750" y="4062920"/>
            <a:ext cx="5375275"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539750" y="4374000"/>
            <a:ext cx="5375275" cy="1726763"/>
          </a:xfrm>
        </p:spPr>
        <p:txBody>
          <a:bodyPr/>
          <a:lstStyle>
            <a:lvl1pPr>
              <a:defRPr/>
            </a:lvl1pPr>
          </a:lstStyle>
          <a:p>
            <a:pPr lvl="0"/>
            <a:r>
              <a:rPr lang="da-DK" dirty="0"/>
              <a:t>Klik for at tilføje tekst eller klik på tabel-/graf-/SmartArt- eller video-ikon for at indsætte objekt. For at indsætte billede, skift til layout: Firdelt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5" name="Text Placeholder 4">
            <a:extLst>
              <a:ext uri="{FF2B5EF4-FFF2-40B4-BE49-F238E27FC236}">
                <a16:creationId xmlns:a16="http://schemas.microsoft.com/office/drawing/2014/main" id="{B530FE3F-5282-4744-877A-A634FBB00B5F}"/>
              </a:ext>
            </a:extLst>
          </p:cNvPr>
          <p:cNvSpPr>
            <a:spLocks noGrp="1"/>
          </p:cNvSpPr>
          <p:nvPr>
            <p:ph type="body" sz="quarter" idx="24" hasCustomPrompt="1"/>
          </p:nvPr>
        </p:nvSpPr>
        <p:spPr>
          <a:xfrm>
            <a:off x="6278400" y="1818000"/>
            <a:ext cx="5375274" cy="281528"/>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4" name="Content Placeholder 15">
            <a:extLst>
              <a:ext uri="{FF2B5EF4-FFF2-40B4-BE49-F238E27FC236}">
                <a16:creationId xmlns:a16="http://schemas.microsoft.com/office/drawing/2014/main" id="{76EEC813-1AA2-40B5-98B4-D25FA0A0A659}"/>
              </a:ext>
            </a:extLst>
          </p:cNvPr>
          <p:cNvSpPr>
            <a:spLocks noGrp="1"/>
          </p:cNvSpPr>
          <p:nvPr>
            <p:ph sz="quarter" idx="20" hasCustomPrompt="1"/>
          </p:nvPr>
        </p:nvSpPr>
        <p:spPr>
          <a:xfrm>
            <a:off x="6278400" y="2127600"/>
            <a:ext cx="5375275" cy="1728000"/>
          </a:xfrm>
        </p:spPr>
        <p:txBody>
          <a:bodyPr/>
          <a:lstStyle>
            <a:lvl1pPr>
              <a:defRPr/>
            </a:lvl1pPr>
          </a:lstStyle>
          <a:p>
            <a:pPr lvl="0"/>
            <a:r>
              <a:rPr lang="da-DK" dirty="0"/>
              <a:t>Klik for at tilføje tekst eller klik på tabel-/graf-/SmartArt- eller video-ikon for at indsætte objekt. For at indsætte billede, skift til layout: Firdelt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6" name="Text Placeholder 15">
            <a:extLst>
              <a:ext uri="{FF2B5EF4-FFF2-40B4-BE49-F238E27FC236}">
                <a16:creationId xmlns:a16="http://schemas.microsoft.com/office/drawing/2014/main" id="{57BA458F-92B4-42DB-9492-D5F93E57E7CF}"/>
              </a:ext>
            </a:extLst>
          </p:cNvPr>
          <p:cNvSpPr>
            <a:spLocks noGrp="1"/>
          </p:cNvSpPr>
          <p:nvPr>
            <p:ph type="body" sz="quarter" idx="25" hasCustomPrompt="1"/>
          </p:nvPr>
        </p:nvSpPr>
        <p:spPr>
          <a:xfrm>
            <a:off x="6278400" y="4062920"/>
            <a:ext cx="5354638" cy="280800"/>
          </a:xfrm>
        </p:spPr>
        <p:txBody>
          <a:bodyPr/>
          <a:lstStyle>
            <a:lvl1pPr marL="0" indent="0">
              <a:buNone/>
              <a:defRPr sz="1500" b="1"/>
            </a:lvl1pPr>
            <a:lvl2pPr marL="0" indent="0">
              <a:buNone/>
              <a:defRPr sz="1500" b="1"/>
            </a:lvl2pPr>
            <a:lvl3pPr marL="0" indent="0">
              <a:buNone/>
              <a:defRPr sz="1500" b="1"/>
            </a:lvl3pPr>
            <a:lvl4pPr>
              <a:buNone/>
              <a:defRPr sz="1500" b="1"/>
            </a:lvl4pPr>
            <a:lvl5pPr>
              <a:buNone/>
              <a:defRPr sz="1500" b="1"/>
            </a:lvl5pPr>
          </a:lstStyle>
          <a:p>
            <a:pPr lvl="0"/>
            <a:r>
              <a:rPr lang="da-DK" dirty="0"/>
              <a:t>Klik for at tilføje overskrift i en linje </a:t>
            </a:r>
          </a:p>
        </p:txBody>
      </p:sp>
      <p:sp>
        <p:nvSpPr>
          <p:cNvPr id="15" name="Content Placeholder 17">
            <a:extLst>
              <a:ext uri="{FF2B5EF4-FFF2-40B4-BE49-F238E27FC236}">
                <a16:creationId xmlns:a16="http://schemas.microsoft.com/office/drawing/2014/main" id="{05244590-E9D2-4C41-904B-948D1D430681}"/>
              </a:ext>
            </a:extLst>
          </p:cNvPr>
          <p:cNvSpPr>
            <a:spLocks noGrp="1"/>
          </p:cNvSpPr>
          <p:nvPr>
            <p:ph sz="quarter" idx="21" hasCustomPrompt="1"/>
          </p:nvPr>
        </p:nvSpPr>
        <p:spPr>
          <a:xfrm>
            <a:off x="6278400" y="4374000"/>
            <a:ext cx="5375276" cy="1728000"/>
          </a:xfrm>
        </p:spPr>
        <p:txBody>
          <a:bodyPr/>
          <a:lstStyle>
            <a:lvl1pPr>
              <a:defRPr/>
            </a:lvl1pPr>
          </a:lstStyle>
          <a:p>
            <a:pPr lvl="0"/>
            <a:r>
              <a:rPr lang="da-DK" dirty="0"/>
              <a:t>Klik for at tilføje tekst eller klik på tabel-/graf-/SmartArt- eller video-ikon for at indsætte objekt. For at indsætte billede, skift til layout: Firdelt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9ED12162-8ADA-4030-8F47-17240415200E}"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4068459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sidefod)">
    <p:spTree>
      <p:nvGrpSpPr>
        <p:cNvPr id="1" name=""/>
        <p:cNvGrpSpPr/>
        <p:nvPr/>
      </p:nvGrpSpPr>
      <p:grpSpPr>
        <a:xfrm>
          <a:off x="0" y="0"/>
          <a:ext cx="0" cy="0"/>
          <a:chOff x="0" y="0"/>
          <a:chExt cx="0" cy="0"/>
        </a:xfrm>
      </p:grpSpPr>
      <p:sp>
        <p:nvSpPr>
          <p:cNvPr id="5" name="Pladsholder til dato 4">
            <a:extLst>
              <a:ext uri="{FF2B5EF4-FFF2-40B4-BE49-F238E27FC236}">
                <a16:creationId xmlns:a16="http://schemas.microsoft.com/office/drawing/2014/main" id="{BAAFAF0F-3659-4911-B7AE-77656B8BE361}"/>
              </a:ext>
            </a:extLst>
          </p:cNvPr>
          <p:cNvSpPr>
            <a:spLocks noGrp="1"/>
          </p:cNvSpPr>
          <p:nvPr>
            <p:ph type="dt" sz="half" idx="10"/>
          </p:nvPr>
        </p:nvSpPr>
        <p:spPr/>
        <p:txBody>
          <a:bodyPr/>
          <a:lstStyle/>
          <a:p>
            <a:fld id="{0EB8853E-D6FB-4173-9125-4D0D0EFC7EDD}" type="datetime2">
              <a:rPr lang="da-DK" smtClean="0"/>
              <a:t>13. september 2022</a:t>
            </a:fld>
            <a:endParaRPr lang="da-DK" dirty="0"/>
          </a:p>
        </p:txBody>
      </p:sp>
      <p:sp>
        <p:nvSpPr>
          <p:cNvPr id="6" name="Pladsholder til sidefod 5">
            <a:extLst>
              <a:ext uri="{FF2B5EF4-FFF2-40B4-BE49-F238E27FC236}">
                <a16:creationId xmlns:a16="http://schemas.microsoft.com/office/drawing/2014/main" id="{DC16EBAB-7232-47BA-835B-C36905EFBD1B}"/>
              </a:ext>
            </a:extLst>
          </p:cNvPr>
          <p:cNvSpPr>
            <a:spLocks noGrp="1"/>
          </p:cNvSpPr>
          <p:nvPr>
            <p:ph type="ftr" sz="quarter" idx="11"/>
          </p:nvPr>
        </p:nvSpPr>
        <p:spPr/>
        <p:txBody>
          <a:bodyPr/>
          <a:lstStyle/>
          <a:p>
            <a:r>
              <a:rPr lang="da-DK" dirty="0"/>
              <a:t>Indsæt præsentationens titel via Sidefod</a:t>
            </a:r>
          </a:p>
        </p:txBody>
      </p:sp>
      <p:sp>
        <p:nvSpPr>
          <p:cNvPr id="7" name="Pladsholder til slidenummer 6">
            <a:extLst>
              <a:ext uri="{FF2B5EF4-FFF2-40B4-BE49-F238E27FC236}">
                <a16:creationId xmlns:a16="http://schemas.microsoft.com/office/drawing/2014/main" id="{19256C37-8FF7-4672-A8A4-7670C8BA3BD7}"/>
              </a:ext>
            </a:extLst>
          </p:cNvPr>
          <p:cNvSpPr>
            <a:spLocks noGrp="1"/>
          </p:cNvSpPr>
          <p:nvPr>
            <p:ph type="sldNum" sz="quarter" idx="12"/>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284394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pic>
        <p:nvPicPr>
          <p:cNvPr id="2050" name="Picture 2" descr="C:\Users\MTC\AppData\Local\Temp\SNAGHTML8bdd87d.PNG">
            <a:extLst>
              <a:ext uri="{FF2B5EF4-FFF2-40B4-BE49-F238E27FC236}">
                <a16:creationId xmlns:a16="http://schemas.microsoft.com/office/drawing/2014/main" id="{629DC095-C097-45E6-BE9C-B70B428256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05929" y="1871662"/>
            <a:ext cx="2836099" cy="1415173"/>
          </a:xfrm>
          <a:prstGeom prst="rect">
            <a:avLst/>
          </a:prstGeom>
          <a:noFill/>
          <a:extLst>
            <a:ext uri="{909E8E84-426E-40DD-AFC4-6F175D3DCCD1}">
              <a14:hiddenFill xmlns:a14="http://schemas.microsoft.com/office/drawing/2010/main">
                <a:solidFill>
                  <a:srgbClr val="FFFFFF"/>
                </a:solidFill>
              </a14:hiddenFill>
            </a:ext>
          </a:extLst>
        </p:spPr>
      </p:pic>
      <p:sp>
        <p:nvSpPr>
          <p:cNvPr id="9" name="Fast overskrift"/>
          <p:cNvSpPr txBox="1"/>
          <p:nvPr userDrawn="1"/>
        </p:nvSpPr>
        <p:spPr>
          <a:xfrm>
            <a:off x="539748" y="539750"/>
            <a:ext cx="11109325" cy="650171"/>
          </a:xfrm>
          <a:prstGeom prst="rect">
            <a:avLst/>
          </a:prstGeom>
          <a:noFill/>
        </p:spPr>
        <p:txBody>
          <a:bodyPr wrap="square" lIns="0" tIns="0" rIns="0" bIns="0" rtlCol="0" anchor="b" anchorCtr="0">
            <a:noAutofit/>
          </a:bodyPr>
          <a:lstStyle/>
          <a:p>
            <a:r>
              <a:rPr lang="da-DK" sz="3200" b="0" noProof="1">
                <a:solidFill>
                  <a:schemeClr val="tx1"/>
                </a:solidFill>
                <a:latin typeface="Arial" panose="020B0604020202020204" pitchFamily="34" charset="0"/>
                <a:cs typeface="Arial" panose="020B0604020202020204" pitchFamily="34" charset="0"/>
              </a:rPr>
              <a:t>Brugerguide</a:t>
            </a:r>
          </a:p>
        </p:txBody>
      </p:sp>
      <p:sp>
        <p:nvSpPr>
          <p:cNvPr id="29" name="Text Box 2"/>
          <p:cNvSpPr txBox="1">
            <a:spLocks noChangeArrowheads="1"/>
          </p:cNvSpPr>
          <p:nvPr userDrawn="1"/>
        </p:nvSpPr>
        <p:spPr bwMode="auto">
          <a:xfrm>
            <a:off x="539752" y="1815926"/>
            <a:ext cx="1938706" cy="30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800"/>
              </a:spcAft>
              <a:defRPr/>
            </a:pPr>
            <a:r>
              <a:rPr lang="da-DK" sz="1100" b="1" noProof="1">
                <a:latin typeface="Arial" panose="020B0604020202020204" pitchFamily="34" charset="0"/>
                <a:cs typeface="Arial" panose="020B0604020202020204" pitchFamily="34" charset="0"/>
              </a:rPr>
              <a:t>Ny side</a:t>
            </a:r>
          </a:p>
          <a:p>
            <a:pPr>
              <a:spcAft>
                <a:spcPts val="800"/>
              </a:spcAft>
            </a:pPr>
            <a:r>
              <a:rPr lang="da-DK" sz="1000" b="1" kern="1200" dirty="0">
                <a:solidFill>
                  <a:schemeClr val="tx1"/>
                </a:solidFill>
                <a:effectLst/>
                <a:latin typeface="Arial" charset="0"/>
                <a:ea typeface="+mn-ea"/>
                <a:cs typeface="+mn-cs"/>
              </a:rPr>
              <a:t>Ny slide: </a:t>
            </a:r>
            <a:r>
              <a:rPr lang="da-DK" sz="1000" kern="1200" dirty="0">
                <a:solidFill>
                  <a:schemeClr val="tx1"/>
                </a:solidFill>
                <a:effectLst/>
                <a:latin typeface="Arial" charset="0"/>
                <a:ea typeface="+mn-ea"/>
                <a:cs typeface="+mn-cs"/>
              </a:rPr>
              <a:t>klik på </a:t>
            </a:r>
            <a:r>
              <a:rPr lang="da-DK" sz="1000" b="1" kern="1200" dirty="0">
                <a:solidFill>
                  <a:schemeClr val="tx1"/>
                </a:solidFill>
                <a:effectLst/>
                <a:latin typeface="Arial" charset="0"/>
                <a:ea typeface="+mn-ea"/>
                <a:cs typeface="+mn-cs"/>
              </a:rPr>
              <a:t>Ny slide</a:t>
            </a:r>
            <a:r>
              <a:rPr lang="da-DK" sz="1000" kern="1200" dirty="0">
                <a:solidFill>
                  <a:schemeClr val="tx1"/>
                </a:solidFill>
                <a:effectLst/>
                <a:latin typeface="Arial" charset="0"/>
                <a:ea typeface="+mn-ea"/>
                <a:cs typeface="+mn-cs"/>
              </a:rPr>
              <a:t> for at få samme layout som den foregående.</a:t>
            </a:r>
          </a:p>
          <a:p>
            <a:pPr>
              <a:spcAft>
                <a:spcPts val="800"/>
              </a:spcAft>
            </a:pPr>
            <a:r>
              <a:rPr lang="da-DK" sz="1000" b="1" kern="1200" dirty="0">
                <a:solidFill>
                  <a:schemeClr val="tx1"/>
                </a:solidFill>
                <a:effectLst/>
                <a:latin typeface="Arial" charset="0"/>
                <a:ea typeface="+mn-ea"/>
                <a:cs typeface="+mn-cs"/>
              </a:rPr>
              <a:t>Layout: </a:t>
            </a:r>
            <a:r>
              <a:rPr lang="da-DK" sz="1000" kern="1200" dirty="0">
                <a:solidFill>
                  <a:schemeClr val="tx1"/>
                </a:solidFill>
                <a:effectLst/>
                <a:latin typeface="Arial" charset="0"/>
                <a:ea typeface="+mn-ea"/>
                <a:cs typeface="+mn-cs"/>
              </a:rPr>
              <a:t>klik på </a:t>
            </a:r>
            <a:r>
              <a:rPr lang="da-DK" sz="1000" b="1" kern="1200" dirty="0">
                <a:solidFill>
                  <a:schemeClr val="tx1"/>
                </a:solidFill>
                <a:effectLst/>
                <a:latin typeface="Arial" charset="0"/>
                <a:ea typeface="+mn-ea"/>
                <a:cs typeface="+mn-cs"/>
              </a:rPr>
              <a:t>Layout</a:t>
            </a:r>
            <a:r>
              <a:rPr lang="da-DK" sz="1000" kern="1200" dirty="0">
                <a:solidFill>
                  <a:schemeClr val="tx1"/>
                </a:solidFill>
                <a:effectLst/>
                <a:latin typeface="Arial" charset="0"/>
                <a:ea typeface="+mn-ea"/>
                <a:cs typeface="+mn-cs"/>
              </a:rPr>
              <a:t> for at vælge et andet layout.</a:t>
            </a:r>
            <a:endParaRPr lang="da-DK" sz="900" dirty="0"/>
          </a:p>
          <a:p>
            <a:pPr eaLnBrk="1" hangingPunct="1">
              <a:spcAft>
                <a:spcPts val="600"/>
              </a:spcAft>
              <a:defRPr/>
            </a:pPr>
            <a:endParaRPr lang="da-DK" sz="1000" b="1" noProof="1">
              <a:latin typeface="Arial" panose="020B0604020202020204" pitchFamily="34" charset="0"/>
              <a:cs typeface="Arial" panose="020B0604020202020204" pitchFamily="34" charset="0"/>
            </a:endParaRPr>
          </a:p>
          <a:p>
            <a:pPr eaLnBrk="1" hangingPunct="1">
              <a:spcAft>
                <a:spcPts val="800"/>
              </a:spcAft>
              <a:defRPr/>
            </a:pPr>
            <a:r>
              <a:rPr lang="da-DK" sz="1100" b="1" baseline="0" noProof="1">
                <a:latin typeface="Arial" panose="020B0604020202020204" pitchFamily="34" charset="0"/>
                <a:cs typeface="Arial" panose="020B0604020202020204" pitchFamily="34" charset="0"/>
              </a:rPr>
              <a:t>Tekst</a:t>
            </a:r>
            <a:endParaRPr lang="da-DK" sz="1100" b="1" noProof="1">
              <a:latin typeface="Arial" panose="020B0604020202020204" pitchFamily="34" charset="0"/>
              <a:cs typeface="Arial" panose="020B0604020202020204" pitchFamily="34" charset="0"/>
            </a:endParaRPr>
          </a:p>
          <a:p>
            <a:pPr>
              <a:spcAft>
                <a:spcPts val="800"/>
              </a:spcAft>
            </a:pPr>
            <a:r>
              <a:rPr lang="da-DK" sz="1000" kern="1200" dirty="0">
                <a:solidFill>
                  <a:schemeClr val="tx1"/>
                </a:solidFill>
                <a:effectLst/>
                <a:latin typeface="Arial" charset="0"/>
                <a:ea typeface="+mn-ea"/>
                <a:cs typeface="+mn-cs"/>
              </a:rPr>
              <a:t>Brug </a:t>
            </a:r>
            <a:r>
              <a:rPr lang="da-DK" sz="1000" b="1" kern="1200" dirty="0">
                <a:solidFill>
                  <a:schemeClr val="tx1"/>
                </a:solidFill>
                <a:effectLst/>
                <a:latin typeface="Arial" charset="0"/>
                <a:ea typeface="+mn-ea"/>
                <a:cs typeface="+mn-cs"/>
              </a:rPr>
              <a:t>TAB</a:t>
            </a:r>
            <a:r>
              <a:rPr lang="da-DK" sz="1000" kern="1200" dirty="0">
                <a:solidFill>
                  <a:schemeClr val="tx1"/>
                </a:solidFill>
                <a:effectLst/>
                <a:latin typeface="Arial" charset="0"/>
                <a:ea typeface="+mn-ea"/>
                <a:cs typeface="+mn-cs"/>
              </a:rPr>
              <a:t> for at gå frem i </a:t>
            </a:r>
            <a:r>
              <a:rPr lang="da-DK" sz="1000" kern="1200" dirty="0" err="1">
                <a:solidFill>
                  <a:schemeClr val="tx1"/>
                </a:solidFill>
                <a:effectLst/>
                <a:latin typeface="Arial" charset="0"/>
                <a:ea typeface="+mn-ea"/>
                <a:cs typeface="+mn-cs"/>
              </a:rPr>
              <a:t>tekstniveauer</a:t>
            </a:r>
            <a:r>
              <a:rPr lang="da-DK" sz="1000" kern="1200" dirty="0">
                <a:solidFill>
                  <a:schemeClr val="tx1"/>
                </a:solidFill>
                <a:effectLst/>
                <a:latin typeface="Arial" charset="0"/>
                <a:ea typeface="+mn-ea"/>
                <a:cs typeface="+mn-cs"/>
              </a:rPr>
              <a:t>.</a:t>
            </a:r>
          </a:p>
          <a:p>
            <a:pPr>
              <a:spcAft>
                <a:spcPts val="800"/>
              </a:spcAft>
            </a:pPr>
            <a:r>
              <a:rPr lang="da-DK" sz="1000" kern="1200" dirty="0">
                <a:solidFill>
                  <a:schemeClr val="tx1"/>
                </a:solidFill>
                <a:effectLst/>
                <a:latin typeface="Arial" charset="0"/>
                <a:ea typeface="+mn-ea"/>
                <a:cs typeface="+mn-cs"/>
              </a:rPr>
              <a:t>Brug </a:t>
            </a:r>
            <a:r>
              <a:rPr lang="da-DK" sz="1000" b="1" kern="1200" dirty="0">
                <a:solidFill>
                  <a:schemeClr val="tx1"/>
                </a:solidFill>
                <a:effectLst/>
                <a:latin typeface="Arial" charset="0"/>
                <a:ea typeface="+mn-ea"/>
                <a:cs typeface="+mn-cs"/>
              </a:rPr>
              <a:t>SHIFT+TAB</a:t>
            </a:r>
            <a:r>
              <a:rPr lang="da-DK" sz="1000" kern="1200" dirty="0">
                <a:solidFill>
                  <a:schemeClr val="tx1"/>
                </a:solidFill>
                <a:effectLst/>
                <a:latin typeface="Arial" charset="0"/>
                <a:ea typeface="+mn-ea"/>
                <a:cs typeface="+mn-cs"/>
              </a:rPr>
              <a:t> for at gå tilbage i </a:t>
            </a:r>
            <a:r>
              <a:rPr lang="da-DK" sz="1000" kern="1200" dirty="0" err="1">
                <a:solidFill>
                  <a:schemeClr val="tx1"/>
                </a:solidFill>
                <a:effectLst/>
                <a:latin typeface="Arial" charset="0"/>
                <a:ea typeface="+mn-ea"/>
                <a:cs typeface="+mn-cs"/>
              </a:rPr>
              <a:t>tekstniveauer</a:t>
            </a:r>
            <a:r>
              <a:rPr lang="da-DK" sz="1000" kern="1200" dirty="0">
                <a:solidFill>
                  <a:schemeClr val="tx1"/>
                </a:solidFill>
                <a:effectLst/>
                <a:latin typeface="Arial" charset="0"/>
                <a:ea typeface="+mn-ea"/>
                <a:cs typeface="+mn-cs"/>
              </a:rPr>
              <a:t>.</a:t>
            </a:r>
          </a:p>
          <a:p>
            <a:pPr>
              <a:spcAft>
                <a:spcPts val="800"/>
              </a:spcAft>
            </a:pPr>
            <a:r>
              <a:rPr lang="da-DK" sz="1000" b="1" kern="1200" dirty="0">
                <a:solidFill>
                  <a:schemeClr val="tx1"/>
                </a:solidFill>
                <a:effectLst/>
                <a:latin typeface="Arial" charset="0"/>
                <a:ea typeface="+mn-ea"/>
                <a:cs typeface="+mn-cs"/>
              </a:rPr>
              <a:t>Forøg </a:t>
            </a:r>
            <a:r>
              <a:rPr lang="da-DK" sz="1000" kern="1200" dirty="0">
                <a:solidFill>
                  <a:schemeClr val="tx1"/>
                </a:solidFill>
                <a:effectLst/>
                <a:latin typeface="Arial" charset="0"/>
                <a:ea typeface="+mn-ea"/>
                <a:cs typeface="+mn-cs"/>
              </a:rPr>
              <a:t>og </a:t>
            </a:r>
            <a:r>
              <a:rPr lang="da-DK" sz="1000" b="1" kern="1200" dirty="0">
                <a:solidFill>
                  <a:schemeClr val="tx1"/>
                </a:solidFill>
                <a:effectLst/>
                <a:latin typeface="Arial" charset="0"/>
                <a:ea typeface="+mn-ea"/>
                <a:cs typeface="+mn-cs"/>
              </a:rPr>
              <a:t>Formindsk </a:t>
            </a:r>
            <a:r>
              <a:rPr lang="da-DK" sz="1000" kern="1200" dirty="0">
                <a:solidFill>
                  <a:schemeClr val="tx1"/>
                </a:solidFill>
                <a:effectLst/>
                <a:latin typeface="Arial" charset="0"/>
                <a:ea typeface="+mn-ea"/>
                <a:cs typeface="+mn-cs"/>
              </a:rPr>
              <a:t>listeniveau kan bruges som alternativ.</a:t>
            </a:r>
          </a:p>
        </p:txBody>
      </p:sp>
      <p:sp>
        <p:nvSpPr>
          <p:cNvPr id="21" name="Text Box 3"/>
          <p:cNvSpPr txBox="1">
            <a:spLocks noChangeArrowheads="1"/>
          </p:cNvSpPr>
          <p:nvPr userDrawn="1"/>
        </p:nvSpPr>
        <p:spPr bwMode="auto">
          <a:xfrm>
            <a:off x="3806721" y="1815926"/>
            <a:ext cx="2332044" cy="4642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800"/>
              </a:spcAft>
              <a:defRPr/>
            </a:pPr>
            <a:r>
              <a:rPr lang="da-DK" sz="1100" b="1" noProof="1">
                <a:solidFill>
                  <a:schemeClr val="tx1"/>
                </a:solidFill>
                <a:latin typeface="Arial" panose="020B0604020202020204" pitchFamily="34" charset="0"/>
                <a:cs typeface="Arial" panose="020B0604020202020204" pitchFamily="34" charset="0"/>
              </a:rPr>
              <a:t>Billeder og grafik</a:t>
            </a:r>
          </a:p>
          <a:p>
            <a:pPr>
              <a:spcAft>
                <a:spcPts val="800"/>
              </a:spcAft>
            </a:pPr>
            <a:r>
              <a:rPr lang="da-DK" sz="1000" kern="1200" dirty="0">
                <a:solidFill>
                  <a:schemeClr val="tx1"/>
                </a:solidFill>
                <a:effectLst/>
                <a:latin typeface="Arial" charset="0"/>
                <a:ea typeface="+mn-ea"/>
                <a:cs typeface="+mn-cs"/>
              </a:rPr>
              <a:t>Du kan indsætte billeder og grafikker for at gøre din præsentation inspirerende.  </a:t>
            </a:r>
          </a:p>
          <a:p>
            <a:pPr>
              <a:spcAft>
                <a:spcPts val="1600"/>
              </a:spcAft>
            </a:pPr>
            <a:r>
              <a:rPr lang="da-DK" sz="1000" kern="1200" dirty="0">
                <a:solidFill>
                  <a:schemeClr val="tx1"/>
                </a:solidFill>
                <a:effectLst/>
                <a:latin typeface="Arial" charset="0"/>
                <a:ea typeface="+mn-ea"/>
                <a:cs typeface="+mn-cs"/>
              </a:rPr>
              <a:t>Områder til billeder/grafikker er markeret med en sandfarvet baggrund (billedpladsholder).</a:t>
            </a:r>
          </a:p>
          <a:p>
            <a:pPr>
              <a:spcAft>
                <a:spcPts val="800"/>
              </a:spcAft>
            </a:pPr>
            <a:r>
              <a:rPr lang="da-DK" sz="1000" b="1" kern="1200" dirty="0">
                <a:solidFill>
                  <a:schemeClr val="tx1"/>
                </a:solidFill>
                <a:effectLst/>
                <a:latin typeface="Arial" charset="0"/>
                <a:ea typeface="+mn-ea"/>
                <a:cs typeface="+mn-cs"/>
              </a:rPr>
              <a:t>Indsæt billede:</a:t>
            </a:r>
            <a:r>
              <a:rPr lang="da-DK" sz="1000" kern="1200" dirty="0">
                <a:solidFill>
                  <a:schemeClr val="tx1"/>
                </a:solidFill>
                <a:effectLst/>
                <a:latin typeface="Arial" charset="0"/>
                <a:ea typeface="+mn-ea"/>
                <a:cs typeface="+mn-cs"/>
              </a:rPr>
              <a:t> Klik på </a:t>
            </a:r>
            <a:r>
              <a:rPr lang="da-DK" sz="1000" b="1" kern="1200" dirty="0">
                <a:solidFill>
                  <a:schemeClr val="tx1"/>
                </a:solidFill>
                <a:effectLst/>
                <a:latin typeface="Arial" charset="0"/>
                <a:ea typeface="+mn-ea"/>
                <a:cs typeface="+mn-cs"/>
              </a:rPr>
              <a:t>Billedikonet</a:t>
            </a:r>
            <a:r>
              <a:rPr lang="da-DK" sz="1000" kern="1200" dirty="0">
                <a:solidFill>
                  <a:schemeClr val="tx1"/>
                </a:solidFill>
                <a:effectLst/>
                <a:latin typeface="Arial" charset="0"/>
                <a:ea typeface="+mn-ea"/>
                <a:cs typeface="+mn-cs"/>
              </a:rPr>
              <a:t> og indsæt et billede eller en grafik. </a:t>
            </a:r>
          </a:p>
          <a:p>
            <a:pPr>
              <a:spcAft>
                <a:spcPts val="800"/>
              </a:spcAft>
            </a:pPr>
            <a:r>
              <a:rPr lang="da-DK" sz="1000" b="1" kern="1200" dirty="0">
                <a:solidFill>
                  <a:schemeClr val="tx1"/>
                </a:solidFill>
                <a:effectLst/>
                <a:latin typeface="Arial" charset="0"/>
                <a:ea typeface="+mn-ea"/>
                <a:cs typeface="+mn-cs"/>
              </a:rPr>
              <a:t>Beskær billede: </a:t>
            </a:r>
            <a:r>
              <a:rPr lang="da-DK" sz="1000" kern="1200" dirty="0">
                <a:solidFill>
                  <a:schemeClr val="tx1"/>
                </a:solidFill>
                <a:effectLst/>
                <a:latin typeface="Arial" charset="0"/>
                <a:ea typeface="+mn-ea"/>
                <a:cs typeface="+mn-cs"/>
              </a:rPr>
              <a:t>Marker billedet, højreklik og vælg </a:t>
            </a:r>
            <a:r>
              <a:rPr lang="da-DK" sz="1000" b="1" kern="1200" dirty="0">
                <a:solidFill>
                  <a:schemeClr val="tx1"/>
                </a:solidFill>
                <a:effectLst/>
                <a:latin typeface="Arial" charset="0"/>
                <a:ea typeface="+mn-ea"/>
                <a:cs typeface="+mn-cs"/>
              </a:rPr>
              <a:t>Beskær</a:t>
            </a:r>
            <a:r>
              <a:rPr lang="da-DK" sz="1000" kern="1200" dirty="0">
                <a:solidFill>
                  <a:schemeClr val="tx1"/>
                </a:solidFill>
                <a:effectLst/>
                <a:latin typeface="Arial" charset="0"/>
                <a:ea typeface="+mn-ea"/>
                <a:cs typeface="+mn-cs"/>
              </a:rPr>
              <a:t>. </a:t>
            </a:r>
          </a:p>
          <a:p>
            <a:pPr>
              <a:spcAft>
                <a:spcPts val="800"/>
              </a:spcAft>
            </a:pPr>
            <a:r>
              <a:rPr lang="da-DK" sz="1000" b="1" kern="1200" dirty="0">
                <a:solidFill>
                  <a:schemeClr val="tx1"/>
                </a:solidFill>
                <a:effectLst/>
                <a:latin typeface="Arial" charset="0"/>
                <a:ea typeface="+mn-ea"/>
                <a:cs typeface="+mn-cs"/>
              </a:rPr>
              <a:t>Skaler billede</a:t>
            </a:r>
            <a:r>
              <a:rPr lang="da-DK" sz="1000" kern="1200" dirty="0">
                <a:solidFill>
                  <a:schemeClr val="tx1"/>
                </a:solidFill>
                <a:effectLst/>
                <a:latin typeface="Arial" charset="0"/>
                <a:ea typeface="+mn-ea"/>
                <a:cs typeface="+mn-cs"/>
              </a:rPr>
              <a:t>: Marker billedet, højreklik og vælg </a:t>
            </a:r>
            <a:r>
              <a:rPr lang="da-DK" sz="1000" b="1" kern="1200" dirty="0">
                <a:solidFill>
                  <a:schemeClr val="tx1"/>
                </a:solidFill>
                <a:effectLst/>
                <a:latin typeface="Arial" charset="0"/>
                <a:ea typeface="+mn-ea"/>
                <a:cs typeface="+mn-cs"/>
              </a:rPr>
              <a:t>Beskær</a:t>
            </a:r>
            <a:r>
              <a:rPr lang="da-DK" sz="1000" kern="1200" dirty="0">
                <a:solidFill>
                  <a:schemeClr val="tx1"/>
                </a:solidFill>
                <a:effectLst/>
                <a:latin typeface="Arial" charset="0"/>
                <a:ea typeface="+mn-ea"/>
                <a:cs typeface="+mn-cs"/>
              </a:rPr>
              <a:t>, hold </a:t>
            </a:r>
            <a:r>
              <a:rPr lang="da-DK" sz="1000" b="1" kern="1200" dirty="0">
                <a:solidFill>
                  <a:schemeClr val="tx1"/>
                </a:solidFill>
                <a:effectLst/>
                <a:latin typeface="Arial" charset="0"/>
                <a:ea typeface="+mn-ea"/>
                <a:cs typeface="+mn-cs"/>
              </a:rPr>
              <a:t>SHIFT</a:t>
            </a:r>
            <a:r>
              <a:rPr lang="da-DK" sz="1000" kern="1200" dirty="0">
                <a:solidFill>
                  <a:schemeClr val="tx1"/>
                </a:solidFill>
                <a:effectLst/>
                <a:latin typeface="Arial" charset="0"/>
                <a:ea typeface="+mn-ea"/>
                <a:cs typeface="+mn-cs"/>
              </a:rPr>
              <a:t> nede mens du trækker i billedets hjørner.</a:t>
            </a:r>
          </a:p>
          <a:p>
            <a:pPr>
              <a:spcAft>
                <a:spcPts val="800"/>
              </a:spcAft>
            </a:pPr>
            <a:r>
              <a:rPr lang="da-DK" sz="1000" b="1" kern="1200" dirty="0">
                <a:solidFill>
                  <a:schemeClr val="tx1"/>
                </a:solidFill>
                <a:effectLst/>
                <a:latin typeface="Arial" charset="0"/>
                <a:ea typeface="+mn-ea"/>
                <a:cs typeface="+mn-cs"/>
              </a:rPr>
              <a:t>Nulstil</a:t>
            </a:r>
            <a:r>
              <a:rPr lang="da-DK" sz="1000" kern="1200" dirty="0">
                <a:solidFill>
                  <a:schemeClr val="tx1"/>
                </a:solidFill>
                <a:effectLst/>
                <a:latin typeface="Arial" charset="0"/>
                <a:ea typeface="+mn-ea"/>
                <a:cs typeface="+mn-cs"/>
              </a:rPr>
              <a:t>: Klik på </a:t>
            </a:r>
            <a:r>
              <a:rPr lang="da-DK" sz="1000" b="1" kern="1200" dirty="0">
                <a:solidFill>
                  <a:schemeClr val="tx1"/>
                </a:solidFill>
                <a:effectLst/>
                <a:latin typeface="Arial" charset="0"/>
                <a:ea typeface="+mn-ea"/>
                <a:cs typeface="+mn-cs"/>
              </a:rPr>
              <a:t>Nulstil </a:t>
            </a:r>
            <a:r>
              <a:rPr lang="da-DK" sz="1000" kern="1200" dirty="0">
                <a:solidFill>
                  <a:schemeClr val="tx1"/>
                </a:solidFill>
                <a:effectLst/>
                <a:latin typeface="Arial" charset="0"/>
                <a:ea typeface="+mn-ea"/>
                <a:cs typeface="+mn-cs"/>
              </a:rPr>
              <a:t>for at nulstille placering, størrelse og formatering af pladsholdere til layoutets oprindelige design.</a:t>
            </a:r>
          </a:p>
          <a:p>
            <a:pPr>
              <a:spcAft>
                <a:spcPts val="800"/>
              </a:spcAft>
            </a:pPr>
            <a:r>
              <a:rPr lang="da-DK" sz="1000" b="1" i="1" kern="1200" dirty="0">
                <a:solidFill>
                  <a:schemeClr val="tx1"/>
                </a:solidFill>
                <a:effectLst/>
                <a:latin typeface="Arial" charset="0"/>
                <a:ea typeface="+mn-ea"/>
                <a:cs typeface="+mn-cs"/>
              </a:rPr>
              <a:t>Tip: </a:t>
            </a:r>
            <a:r>
              <a:rPr lang="da-DK" sz="1000" i="1" kern="1200" dirty="0">
                <a:solidFill>
                  <a:schemeClr val="tx1"/>
                </a:solidFill>
                <a:effectLst/>
                <a:latin typeface="Arial" charset="0"/>
                <a:ea typeface="+mn-ea"/>
                <a:cs typeface="+mn-cs"/>
              </a:rPr>
              <a:t>Hvis du sletter billedet og indsætter et nyt, kan billedet lægge sig foran tekst og grafik. Højreklik på billedet og vælg </a:t>
            </a:r>
            <a:r>
              <a:rPr lang="da-DK" sz="1000" b="1" i="1" kern="1200" dirty="0">
                <a:solidFill>
                  <a:schemeClr val="tx1"/>
                </a:solidFill>
                <a:effectLst/>
                <a:latin typeface="Arial" charset="0"/>
                <a:ea typeface="+mn-ea"/>
                <a:cs typeface="+mn-cs"/>
              </a:rPr>
              <a:t>Placer bagerst.</a:t>
            </a:r>
            <a:endParaRPr lang="da-DK" sz="1000" kern="1200" dirty="0">
              <a:solidFill>
                <a:schemeClr val="tx1"/>
              </a:solidFill>
              <a:effectLst/>
              <a:latin typeface="Arial" charset="0"/>
              <a:ea typeface="+mn-ea"/>
              <a:cs typeface="+mn-cs"/>
            </a:endParaRPr>
          </a:p>
          <a:p>
            <a:pPr eaLnBrk="1" hangingPunct="1">
              <a:spcAft>
                <a:spcPts val="600"/>
              </a:spcAft>
              <a:defRPr/>
            </a:pPr>
            <a:endParaRPr lang="da-DK" altLang="da-DK" sz="900" b="1" noProof="1">
              <a:solidFill>
                <a:schemeClr val="tx1"/>
              </a:solidFill>
              <a:latin typeface="Arial" panose="020B0604020202020204" pitchFamily="34" charset="0"/>
              <a:cs typeface="Arial" panose="020B0604020202020204" pitchFamily="34" charset="0"/>
            </a:endParaRPr>
          </a:p>
        </p:txBody>
      </p:sp>
      <p:sp>
        <p:nvSpPr>
          <p:cNvPr id="25" name="Text Box 4"/>
          <p:cNvSpPr txBox="1">
            <a:spLocks noChangeArrowheads="1"/>
          </p:cNvSpPr>
          <p:nvPr userDrawn="1"/>
        </p:nvSpPr>
        <p:spPr bwMode="auto">
          <a:xfrm>
            <a:off x="9739312" y="1815926"/>
            <a:ext cx="1911351" cy="28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ts val="800"/>
              </a:spcAft>
            </a:pPr>
            <a:r>
              <a:rPr lang="da-DK" sz="1100" b="1" kern="1200" dirty="0">
                <a:solidFill>
                  <a:schemeClr val="tx1"/>
                </a:solidFill>
                <a:effectLst/>
                <a:latin typeface="Arial" charset="0"/>
                <a:ea typeface="+mn-ea"/>
                <a:cs typeface="+mn-cs"/>
              </a:rPr>
              <a:t>Sidefod </a:t>
            </a:r>
            <a:endParaRPr lang="da-DK" sz="1100" kern="1200" dirty="0">
              <a:solidFill>
                <a:schemeClr val="tx1"/>
              </a:solidFill>
              <a:effectLst/>
              <a:latin typeface="Arial" charset="0"/>
              <a:ea typeface="+mn-ea"/>
              <a:cs typeface="+mn-cs"/>
            </a:endParaRPr>
          </a:p>
          <a:p>
            <a:pPr>
              <a:spcAft>
                <a:spcPts val="800"/>
              </a:spcAft>
            </a:pPr>
            <a:r>
              <a:rPr lang="da-DK" sz="1000" kern="1200" dirty="0">
                <a:solidFill>
                  <a:schemeClr val="tx1"/>
                </a:solidFill>
                <a:effectLst/>
                <a:latin typeface="Arial" charset="0"/>
                <a:ea typeface="+mn-ea"/>
                <a:cs typeface="+mn-cs"/>
              </a:rPr>
              <a:t>Stå i </a:t>
            </a:r>
            <a:r>
              <a:rPr lang="da-DK" sz="1000" b="1" kern="1200" dirty="0">
                <a:solidFill>
                  <a:schemeClr val="tx1"/>
                </a:solidFill>
                <a:effectLst/>
                <a:latin typeface="Arial" charset="0"/>
                <a:ea typeface="+mn-ea"/>
                <a:cs typeface="+mn-cs"/>
              </a:rPr>
              <a:t>Sidefoden</a:t>
            </a:r>
            <a:r>
              <a:rPr lang="da-DK" sz="1000" kern="1200" dirty="0">
                <a:solidFill>
                  <a:schemeClr val="tx1"/>
                </a:solidFill>
                <a:effectLst/>
                <a:latin typeface="Arial" charset="0"/>
                <a:ea typeface="+mn-ea"/>
                <a:cs typeface="+mn-cs"/>
              </a:rPr>
              <a:t> på side 2. </a:t>
            </a:r>
            <a:br>
              <a:rPr lang="da-DK" sz="1000" kern="1200" dirty="0">
                <a:solidFill>
                  <a:schemeClr val="tx1"/>
                </a:solidFill>
                <a:effectLst/>
                <a:latin typeface="Arial" charset="0"/>
                <a:ea typeface="+mn-ea"/>
                <a:cs typeface="+mn-cs"/>
              </a:rPr>
            </a:br>
            <a:r>
              <a:rPr lang="da-DK" sz="1000" kern="1200" dirty="0">
                <a:solidFill>
                  <a:schemeClr val="tx1"/>
                </a:solidFill>
                <a:effectLst/>
                <a:latin typeface="Arial" charset="0"/>
                <a:ea typeface="+mn-ea"/>
                <a:cs typeface="+mn-cs"/>
              </a:rPr>
              <a:t>I fanen </a:t>
            </a:r>
            <a:r>
              <a:rPr lang="da-DK" sz="1000" b="1" kern="1200" dirty="0">
                <a:solidFill>
                  <a:schemeClr val="tx1"/>
                </a:solidFill>
                <a:effectLst/>
                <a:latin typeface="Arial" charset="0"/>
                <a:ea typeface="+mn-ea"/>
                <a:cs typeface="+mn-cs"/>
              </a:rPr>
              <a:t>INDSÆT </a:t>
            </a:r>
            <a:r>
              <a:rPr lang="da-DK" sz="1000" kern="1200" dirty="0">
                <a:solidFill>
                  <a:schemeClr val="tx1"/>
                </a:solidFill>
                <a:effectLst/>
                <a:latin typeface="Arial" charset="0"/>
                <a:ea typeface="+mn-ea"/>
                <a:cs typeface="+mn-cs"/>
              </a:rPr>
              <a:t>vælger du </a:t>
            </a:r>
            <a:r>
              <a:rPr lang="da-DK" sz="1000" b="1" kern="1200" dirty="0">
                <a:solidFill>
                  <a:schemeClr val="tx1"/>
                </a:solidFill>
                <a:effectLst/>
                <a:latin typeface="Arial" charset="0"/>
                <a:ea typeface="+mn-ea"/>
                <a:cs typeface="+mn-cs"/>
              </a:rPr>
              <a:t>Sidehoved og sidefod </a:t>
            </a:r>
            <a:r>
              <a:rPr lang="da-DK" sz="1000" kern="1200" dirty="0">
                <a:solidFill>
                  <a:schemeClr val="tx1"/>
                </a:solidFill>
                <a:effectLst/>
                <a:latin typeface="Arial" charset="0"/>
                <a:ea typeface="+mn-ea"/>
                <a:cs typeface="+mn-cs"/>
              </a:rPr>
              <a:t>og indtaster din tekst.</a:t>
            </a:r>
            <a:r>
              <a:rPr lang="da-DK" sz="1000" b="1" kern="1200" dirty="0">
                <a:solidFill>
                  <a:schemeClr val="tx1"/>
                </a:solidFill>
                <a:effectLst/>
                <a:latin typeface="Arial" charset="0"/>
                <a:ea typeface="+mn-ea"/>
                <a:cs typeface="+mn-cs"/>
              </a:rPr>
              <a:t> </a:t>
            </a:r>
            <a:endParaRPr lang="da-DK" sz="1000" kern="1200" dirty="0">
              <a:solidFill>
                <a:schemeClr val="tx1"/>
              </a:solidFill>
              <a:effectLst/>
              <a:latin typeface="Arial" charset="0"/>
              <a:ea typeface="+mn-ea"/>
              <a:cs typeface="+mn-cs"/>
            </a:endParaRPr>
          </a:p>
          <a:p>
            <a:pPr>
              <a:spcAft>
                <a:spcPts val="800"/>
              </a:spcAft>
            </a:pPr>
            <a:r>
              <a:rPr lang="da-DK" sz="1000" kern="1200" dirty="0">
                <a:solidFill>
                  <a:schemeClr val="tx1"/>
                </a:solidFill>
                <a:effectLst/>
                <a:latin typeface="Arial" charset="0"/>
                <a:ea typeface="+mn-ea"/>
                <a:cs typeface="+mn-cs"/>
              </a:rPr>
              <a:t>Vælg </a:t>
            </a:r>
            <a:r>
              <a:rPr lang="da-DK" sz="1000" b="1" kern="1200" dirty="0">
                <a:solidFill>
                  <a:schemeClr val="tx1"/>
                </a:solidFill>
                <a:effectLst/>
                <a:latin typeface="Arial" charset="0"/>
                <a:ea typeface="+mn-ea"/>
                <a:cs typeface="+mn-cs"/>
              </a:rPr>
              <a:t>Anvend,</a:t>
            </a:r>
            <a:r>
              <a:rPr lang="da-DK" sz="1000" kern="1200" dirty="0">
                <a:solidFill>
                  <a:schemeClr val="tx1"/>
                </a:solidFill>
                <a:effectLst/>
                <a:latin typeface="Arial" charset="0"/>
                <a:ea typeface="+mn-ea"/>
                <a:cs typeface="+mn-cs"/>
              </a:rPr>
              <a:t> hvis det kun skal være på et enkelt slide, eller </a:t>
            </a:r>
            <a:r>
              <a:rPr lang="da-DK" sz="1000" b="1" kern="1200" dirty="0">
                <a:solidFill>
                  <a:schemeClr val="tx1"/>
                </a:solidFill>
                <a:effectLst/>
                <a:latin typeface="Arial" charset="0"/>
                <a:ea typeface="+mn-ea"/>
                <a:cs typeface="+mn-cs"/>
              </a:rPr>
              <a:t>Anvend på alle.</a:t>
            </a:r>
            <a:endParaRPr lang="da-DK" sz="1000" kern="1200" dirty="0">
              <a:solidFill>
                <a:schemeClr val="tx1"/>
              </a:solidFill>
              <a:effectLst/>
              <a:latin typeface="Arial" charset="0"/>
              <a:ea typeface="+mn-ea"/>
              <a:cs typeface="+mn-cs"/>
            </a:endParaRPr>
          </a:p>
          <a:p>
            <a:pPr>
              <a:spcAft>
                <a:spcPts val="800"/>
              </a:spcAft>
            </a:pPr>
            <a:r>
              <a:rPr lang="da-DK" sz="1000" b="1" kern="1200" dirty="0">
                <a:solidFill>
                  <a:schemeClr val="tx1"/>
                </a:solidFill>
                <a:effectLst/>
                <a:latin typeface="Arial" charset="0"/>
                <a:ea typeface="+mn-ea"/>
                <a:cs typeface="+mn-cs"/>
              </a:rPr>
              <a:t> </a:t>
            </a:r>
            <a:endParaRPr lang="da-DK" sz="1000" kern="1200" dirty="0">
              <a:solidFill>
                <a:schemeClr val="tx1"/>
              </a:solidFill>
              <a:effectLst/>
              <a:latin typeface="Arial" charset="0"/>
              <a:ea typeface="+mn-ea"/>
              <a:cs typeface="+mn-cs"/>
            </a:endParaRPr>
          </a:p>
          <a:p>
            <a:pPr>
              <a:spcAft>
                <a:spcPts val="800"/>
              </a:spcAft>
            </a:pPr>
            <a:r>
              <a:rPr lang="da-DK" sz="1100" b="1" kern="1200" dirty="0">
                <a:solidFill>
                  <a:schemeClr val="tx1"/>
                </a:solidFill>
                <a:effectLst/>
                <a:latin typeface="Arial" charset="0"/>
                <a:ea typeface="+mn-ea"/>
                <a:cs typeface="+mn-cs"/>
              </a:rPr>
              <a:t>Hjælpelinjer</a:t>
            </a:r>
            <a:endParaRPr lang="da-DK" sz="1100" kern="1200" dirty="0">
              <a:solidFill>
                <a:schemeClr val="tx1"/>
              </a:solidFill>
              <a:effectLst/>
              <a:latin typeface="Arial" charset="0"/>
              <a:ea typeface="+mn-ea"/>
              <a:cs typeface="+mn-cs"/>
            </a:endParaRPr>
          </a:p>
          <a:p>
            <a:pPr>
              <a:spcAft>
                <a:spcPts val="800"/>
              </a:spcAft>
            </a:pPr>
            <a:r>
              <a:rPr lang="da-DK" sz="1000" b="1" kern="1200" dirty="0">
                <a:solidFill>
                  <a:schemeClr val="tx1"/>
                </a:solidFill>
                <a:effectLst/>
                <a:latin typeface="Arial" charset="0"/>
                <a:ea typeface="+mn-ea"/>
                <a:cs typeface="+mn-cs"/>
              </a:rPr>
              <a:t>Vis hjælpelinjer </a:t>
            </a:r>
            <a:r>
              <a:rPr lang="da-DK" sz="1000" kern="1200" dirty="0">
                <a:solidFill>
                  <a:schemeClr val="tx1"/>
                </a:solidFill>
                <a:effectLst/>
                <a:latin typeface="Arial" charset="0"/>
                <a:ea typeface="+mn-ea"/>
                <a:cs typeface="+mn-cs"/>
              </a:rPr>
              <a:t>ved at klikke på fanen</a:t>
            </a:r>
            <a:r>
              <a:rPr lang="da-DK" sz="1000" b="1" kern="1200" dirty="0">
                <a:solidFill>
                  <a:schemeClr val="tx1"/>
                </a:solidFill>
                <a:effectLst/>
                <a:latin typeface="Arial" charset="0"/>
                <a:ea typeface="+mn-ea"/>
                <a:cs typeface="+mn-cs"/>
              </a:rPr>
              <a:t> Vis </a:t>
            </a:r>
            <a:r>
              <a:rPr lang="da-DK" sz="1000" kern="1200" dirty="0">
                <a:solidFill>
                  <a:schemeClr val="tx1"/>
                </a:solidFill>
                <a:effectLst/>
                <a:latin typeface="Arial" charset="0"/>
                <a:ea typeface="+mn-ea"/>
                <a:cs typeface="+mn-cs"/>
              </a:rPr>
              <a:t>og sæt hak ved</a:t>
            </a:r>
            <a:r>
              <a:rPr lang="da-DK" sz="1000" b="1" kern="1200" dirty="0">
                <a:solidFill>
                  <a:schemeClr val="tx1"/>
                </a:solidFill>
                <a:effectLst/>
                <a:latin typeface="Arial" charset="0"/>
                <a:ea typeface="+mn-ea"/>
                <a:cs typeface="+mn-cs"/>
              </a:rPr>
              <a:t> Hjælpelinjer </a:t>
            </a:r>
            <a:r>
              <a:rPr lang="da-DK" sz="1000" kern="1200" dirty="0">
                <a:solidFill>
                  <a:schemeClr val="tx1"/>
                </a:solidFill>
                <a:effectLst/>
                <a:latin typeface="Arial" charset="0"/>
                <a:ea typeface="+mn-ea"/>
                <a:cs typeface="+mn-cs"/>
              </a:rPr>
              <a:t>(Alt + F9)</a:t>
            </a:r>
          </a:p>
          <a:p>
            <a:pPr algn="l">
              <a:lnSpc>
                <a:spcPct val="111000"/>
              </a:lnSpc>
              <a:spcAft>
                <a:spcPts val="800"/>
              </a:spcAft>
            </a:pPr>
            <a:endParaRPr lang="da-DK" sz="900" dirty="0" err="1"/>
          </a:p>
        </p:txBody>
      </p:sp>
      <p:pic>
        <p:nvPicPr>
          <p:cNvPr id="28" name="1 Forøg formindsk"/>
          <p:cNvPicPr>
            <a:picLocks noChangeAspect="1"/>
          </p:cNvPicPr>
          <p:nvPr userDrawn="1"/>
        </p:nvPicPr>
        <p:blipFill>
          <a:blip r:embed="rId3"/>
          <a:stretch>
            <a:fillRect/>
          </a:stretch>
        </p:blipFill>
        <p:spPr>
          <a:xfrm>
            <a:off x="2367657" y="4307262"/>
            <a:ext cx="549328" cy="285228"/>
          </a:xfrm>
          <a:prstGeom prst="rect">
            <a:avLst/>
          </a:prstGeom>
        </p:spPr>
      </p:pic>
      <p:pic>
        <p:nvPicPr>
          <p:cNvPr id="20" name="2 Ny slide"/>
          <p:cNvPicPr>
            <a:picLocks noChangeAspect="1"/>
          </p:cNvPicPr>
          <p:nvPr userDrawn="1"/>
        </p:nvPicPr>
        <p:blipFill rotWithShape="1">
          <a:blip r:embed="rId4"/>
          <a:srcRect l="2931" r="60888"/>
          <a:stretch/>
        </p:blipFill>
        <p:spPr>
          <a:xfrm>
            <a:off x="2381576" y="1929903"/>
            <a:ext cx="363713" cy="647461"/>
          </a:xfrm>
          <a:prstGeom prst="rect">
            <a:avLst/>
          </a:prstGeom>
        </p:spPr>
      </p:pic>
      <p:pic>
        <p:nvPicPr>
          <p:cNvPr id="16" name="3 Layout"/>
          <p:cNvPicPr>
            <a:picLocks noChangeAspect="1"/>
          </p:cNvPicPr>
          <p:nvPr userDrawn="1"/>
        </p:nvPicPr>
        <p:blipFill rotWithShape="1">
          <a:blip r:embed="rId4"/>
          <a:srcRect l="36944" r="2272" b="69429"/>
          <a:stretch/>
        </p:blipFill>
        <p:spPr>
          <a:xfrm>
            <a:off x="2397041" y="2618685"/>
            <a:ext cx="593368" cy="192211"/>
          </a:xfrm>
          <a:prstGeom prst="rect">
            <a:avLst/>
          </a:prstGeom>
        </p:spPr>
      </p:pic>
      <p:pic>
        <p:nvPicPr>
          <p:cNvPr id="24" name="4 Nulstil"/>
          <p:cNvPicPr>
            <a:picLocks noChangeAspect="1"/>
          </p:cNvPicPr>
          <p:nvPr userDrawn="1"/>
        </p:nvPicPr>
        <p:blipFill>
          <a:blip r:embed="rId5"/>
          <a:stretch>
            <a:fillRect/>
          </a:stretch>
        </p:blipFill>
        <p:spPr>
          <a:xfrm>
            <a:off x="6045392" y="4670047"/>
            <a:ext cx="547241" cy="197798"/>
          </a:xfrm>
          <a:prstGeom prst="rect">
            <a:avLst/>
          </a:prstGeom>
        </p:spPr>
      </p:pic>
      <p:pic>
        <p:nvPicPr>
          <p:cNvPr id="5" name="5 Indsæt billede"/>
          <p:cNvPicPr>
            <a:picLocks noChangeAspect="1"/>
          </p:cNvPicPr>
          <p:nvPr userDrawn="1"/>
        </p:nvPicPr>
        <p:blipFill>
          <a:blip r:embed="rId6"/>
          <a:stretch>
            <a:fillRect/>
          </a:stretch>
        </p:blipFill>
        <p:spPr>
          <a:xfrm>
            <a:off x="6084026" y="3317346"/>
            <a:ext cx="262151" cy="256054"/>
          </a:xfrm>
          <a:prstGeom prst="rect">
            <a:avLst/>
          </a:prstGeom>
        </p:spPr>
      </p:pic>
      <p:pic>
        <p:nvPicPr>
          <p:cNvPr id="23" name="6 Beskær"/>
          <p:cNvPicPr>
            <a:picLocks noChangeAspect="1"/>
          </p:cNvPicPr>
          <p:nvPr userDrawn="1"/>
        </p:nvPicPr>
        <p:blipFill>
          <a:blip r:embed="rId7"/>
          <a:stretch>
            <a:fillRect/>
          </a:stretch>
        </p:blipFill>
        <p:spPr>
          <a:xfrm>
            <a:off x="6052840" y="3649901"/>
            <a:ext cx="337400" cy="321707"/>
          </a:xfrm>
          <a:prstGeom prst="rect">
            <a:avLst/>
          </a:prstGeom>
        </p:spPr>
      </p:pic>
      <p:pic>
        <p:nvPicPr>
          <p:cNvPr id="2" name="7 Skalér billede"/>
          <p:cNvPicPr>
            <a:picLocks noChangeAspect="1"/>
          </p:cNvPicPr>
          <p:nvPr userDrawn="1"/>
        </p:nvPicPr>
        <p:blipFill>
          <a:blip r:embed="rId8"/>
          <a:stretch>
            <a:fillRect/>
          </a:stretch>
        </p:blipFill>
        <p:spPr>
          <a:xfrm>
            <a:off x="6045392" y="4029366"/>
            <a:ext cx="359695" cy="335309"/>
          </a:xfrm>
          <a:prstGeom prst="rect">
            <a:avLst/>
          </a:prstGeom>
        </p:spPr>
      </p:pic>
      <p:cxnSp>
        <p:nvCxnSpPr>
          <p:cNvPr id="6" name="Lige pilforbindelse 5">
            <a:extLst>
              <a:ext uri="{FF2B5EF4-FFF2-40B4-BE49-F238E27FC236}">
                <a16:creationId xmlns:a16="http://schemas.microsoft.com/office/drawing/2014/main" id="{B993A677-C71F-4FE6-8F5E-6498BF741617}"/>
              </a:ext>
            </a:extLst>
          </p:cNvPr>
          <p:cNvCxnSpPr>
            <a:cxnSpLocks/>
          </p:cNvCxnSpPr>
          <p:nvPr userDrawn="1"/>
        </p:nvCxnSpPr>
        <p:spPr>
          <a:xfrm>
            <a:off x="6915493" y="1902057"/>
            <a:ext cx="0" cy="227046"/>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Lige pilforbindelse 18">
            <a:extLst>
              <a:ext uri="{FF2B5EF4-FFF2-40B4-BE49-F238E27FC236}">
                <a16:creationId xmlns:a16="http://schemas.microsoft.com/office/drawing/2014/main" id="{95066BFE-10EF-4E59-AB3D-04DDE8A2F1B1}"/>
              </a:ext>
            </a:extLst>
          </p:cNvPr>
          <p:cNvCxnSpPr>
            <a:cxnSpLocks/>
          </p:cNvCxnSpPr>
          <p:nvPr userDrawn="1"/>
        </p:nvCxnSpPr>
        <p:spPr>
          <a:xfrm>
            <a:off x="7818626" y="1902057"/>
            <a:ext cx="0" cy="227046"/>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2" name="Lige pilforbindelse 21">
            <a:extLst>
              <a:ext uri="{FF2B5EF4-FFF2-40B4-BE49-F238E27FC236}">
                <a16:creationId xmlns:a16="http://schemas.microsoft.com/office/drawing/2014/main" id="{9785DA56-0E6A-444E-9932-ABE9D4F72C4D}"/>
              </a:ext>
            </a:extLst>
          </p:cNvPr>
          <p:cNvCxnSpPr>
            <a:cxnSpLocks/>
          </p:cNvCxnSpPr>
          <p:nvPr userDrawn="1"/>
        </p:nvCxnSpPr>
        <p:spPr>
          <a:xfrm>
            <a:off x="8739549" y="1902057"/>
            <a:ext cx="0" cy="227046"/>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6" name="Lige pilforbindelse 25">
            <a:extLst>
              <a:ext uri="{FF2B5EF4-FFF2-40B4-BE49-F238E27FC236}">
                <a16:creationId xmlns:a16="http://schemas.microsoft.com/office/drawing/2014/main" id="{7E65C202-D407-445A-8531-E05CC8E877AF}"/>
              </a:ext>
            </a:extLst>
          </p:cNvPr>
          <p:cNvCxnSpPr>
            <a:cxnSpLocks/>
          </p:cNvCxnSpPr>
          <p:nvPr userDrawn="1"/>
        </p:nvCxnSpPr>
        <p:spPr>
          <a:xfrm>
            <a:off x="6915493" y="2476211"/>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1D516ECC-7646-4319-BDED-DD556001281E}"/>
              </a:ext>
            </a:extLst>
          </p:cNvPr>
          <p:cNvCxnSpPr>
            <a:cxnSpLocks/>
          </p:cNvCxnSpPr>
          <p:nvPr userDrawn="1"/>
        </p:nvCxnSpPr>
        <p:spPr>
          <a:xfrm>
            <a:off x="7842817" y="2483468"/>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Lige pilforbindelse 29">
            <a:extLst>
              <a:ext uri="{FF2B5EF4-FFF2-40B4-BE49-F238E27FC236}">
                <a16:creationId xmlns:a16="http://schemas.microsoft.com/office/drawing/2014/main" id="{8F119DCA-BB53-41D5-9B48-4BB7A8093D2E}"/>
              </a:ext>
            </a:extLst>
          </p:cNvPr>
          <p:cNvCxnSpPr>
            <a:cxnSpLocks/>
          </p:cNvCxnSpPr>
          <p:nvPr userDrawn="1"/>
        </p:nvCxnSpPr>
        <p:spPr>
          <a:xfrm>
            <a:off x="8792918" y="2476211"/>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Lige pilforbindelse 30">
            <a:extLst>
              <a:ext uri="{FF2B5EF4-FFF2-40B4-BE49-F238E27FC236}">
                <a16:creationId xmlns:a16="http://schemas.microsoft.com/office/drawing/2014/main" id="{F1A751EC-45C7-459D-854F-6D57E3A3FD98}"/>
              </a:ext>
            </a:extLst>
          </p:cNvPr>
          <p:cNvCxnSpPr>
            <a:cxnSpLocks/>
          </p:cNvCxnSpPr>
          <p:nvPr userDrawn="1"/>
        </p:nvCxnSpPr>
        <p:spPr>
          <a:xfrm>
            <a:off x="8578847" y="2476211"/>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6" name="Lige pilforbindelse 45">
            <a:extLst>
              <a:ext uri="{FF2B5EF4-FFF2-40B4-BE49-F238E27FC236}">
                <a16:creationId xmlns:a16="http://schemas.microsoft.com/office/drawing/2014/main" id="{1010CD1B-1ECA-4F05-97FF-4ED54248EF36}"/>
              </a:ext>
            </a:extLst>
          </p:cNvPr>
          <p:cNvCxnSpPr>
            <a:cxnSpLocks/>
          </p:cNvCxnSpPr>
          <p:nvPr userDrawn="1"/>
        </p:nvCxnSpPr>
        <p:spPr>
          <a:xfrm>
            <a:off x="7709769" y="2476211"/>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7" name="Lige pilforbindelse 46">
            <a:extLst>
              <a:ext uri="{FF2B5EF4-FFF2-40B4-BE49-F238E27FC236}">
                <a16:creationId xmlns:a16="http://schemas.microsoft.com/office/drawing/2014/main" id="{F5928786-EECB-4008-894C-1D924464CE5A}"/>
              </a:ext>
            </a:extLst>
          </p:cNvPr>
          <p:cNvCxnSpPr>
            <a:cxnSpLocks/>
          </p:cNvCxnSpPr>
          <p:nvPr userDrawn="1"/>
        </p:nvCxnSpPr>
        <p:spPr>
          <a:xfrm flipH="1">
            <a:off x="6867794" y="3104181"/>
            <a:ext cx="142572"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0" name="Lige pilforbindelse 49">
            <a:extLst>
              <a:ext uri="{FF2B5EF4-FFF2-40B4-BE49-F238E27FC236}">
                <a16:creationId xmlns:a16="http://schemas.microsoft.com/office/drawing/2014/main" id="{A7A0705E-83B5-4B69-8097-3382A86ECF8F}"/>
              </a:ext>
            </a:extLst>
          </p:cNvPr>
          <p:cNvCxnSpPr>
            <a:cxnSpLocks/>
          </p:cNvCxnSpPr>
          <p:nvPr userDrawn="1"/>
        </p:nvCxnSpPr>
        <p:spPr>
          <a:xfrm>
            <a:off x="7810460" y="2882611"/>
            <a:ext cx="0" cy="9578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25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delt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6"/>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7288214" cy="4282763"/>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Picture Placeholder 3"/>
          <p:cNvSpPr>
            <a:spLocks noGrp="1"/>
          </p:cNvSpPr>
          <p:nvPr>
            <p:ph type="pic" sz="quarter" idx="14" hasCustomPrompt="1"/>
          </p:nvPr>
        </p:nvSpPr>
        <p:spPr>
          <a:xfrm>
            <a:off x="8186738" y="1871663"/>
            <a:ext cx="3463924" cy="4229100"/>
          </a:xfrm>
          <a:solidFill>
            <a:schemeClr val="bg2"/>
          </a:solidFill>
        </p:spPr>
        <p:txBody>
          <a:bodyPr lIns="540000" tIns="900000" rIns="540000" anchor="ctr" anchorCtr="0"/>
          <a:lstStyle>
            <a:lvl1pPr marL="0" indent="0" algn="ctr">
              <a:buNone/>
              <a:defRPr sz="1500"/>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9DC4665C-45E1-4374-B59F-3706D6196C3B}"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965998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Motivationsundersøgeles">
    <p:spTree>
      <p:nvGrpSpPr>
        <p:cNvPr id="1" name=""/>
        <p:cNvGrpSpPr/>
        <p:nvPr/>
      </p:nvGrpSpPr>
      <p:grpSpPr>
        <a:xfrm>
          <a:off x="0" y="0"/>
          <a:ext cx="0" cy="0"/>
          <a:chOff x="0" y="0"/>
          <a:chExt cx="0" cy="0"/>
        </a:xfrm>
      </p:grpSpPr>
      <p:sp>
        <p:nvSpPr>
          <p:cNvPr id="10" name="Slide Number Placeholder 5 (FAST)"/>
          <p:cNvSpPr txBox="1">
            <a:spLocks/>
          </p:cNvSpPr>
          <p:nvPr userDrawn="1"/>
        </p:nvSpPr>
        <p:spPr>
          <a:xfrm>
            <a:off x="702668" y="6338451"/>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1659" rtl="0" eaLnBrk="1" fontAlgn="auto" latinLnBrk="0" hangingPunct="1">
              <a:lnSpc>
                <a:spcPct val="100000"/>
              </a:lnSpc>
              <a:spcBef>
                <a:spcPts val="0"/>
              </a:spcBef>
              <a:spcAft>
                <a:spcPts val="0"/>
              </a:spcAft>
              <a:buClrTx/>
              <a:buSzTx/>
              <a:buFontTx/>
              <a:buNone/>
              <a:tabLst/>
              <a:defRPr/>
            </a:pPr>
            <a:fld id="{83DFD3FF-FAEA-D841-BBBA-173DB513EC35}" type="slidenum">
              <a:rPr kumimoji="0" lang="da-DK" sz="897" b="0" i="0" u="none" strike="noStrike" kern="1200" cap="none" spc="0" normalizeH="0" baseline="0" noProof="0" smtClean="0">
                <a:ln>
                  <a:noFill/>
                </a:ln>
                <a:solidFill>
                  <a:schemeClr val="tx1"/>
                </a:solidFill>
                <a:effectLst/>
                <a:uLnTx/>
                <a:uFillTx/>
                <a:latin typeface="Georgia" panose="02040502050405020303" pitchFamily="18" charset="0"/>
                <a:ea typeface="+mn-ea"/>
                <a:cs typeface="+mn-cs"/>
              </a:rPr>
              <a:pPr marL="0" marR="0" lvl="0" indent="0" algn="l" defTabSz="911659" rtl="0" eaLnBrk="1" fontAlgn="auto" latinLnBrk="0" hangingPunct="1">
                <a:lnSpc>
                  <a:spcPct val="100000"/>
                </a:lnSpc>
                <a:spcBef>
                  <a:spcPts val="0"/>
                </a:spcBef>
                <a:spcAft>
                  <a:spcPts val="0"/>
                </a:spcAft>
                <a:buClrTx/>
                <a:buSzTx/>
                <a:buFontTx/>
                <a:buNone/>
                <a:tabLst/>
                <a:defRPr/>
              </a:pPr>
              <a:t>‹nr.›</a:t>
            </a:fld>
            <a:endParaRPr kumimoji="0" lang="da-DK" sz="897" b="0" i="0" u="none" strike="noStrike" kern="1200" cap="none" spc="0" normalizeH="0" baseline="0" noProof="0" dirty="0">
              <a:ln>
                <a:noFill/>
              </a:ln>
              <a:solidFill>
                <a:schemeClr val="tx1"/>
              </a:solidFill>
              <a:effectLst/>
              <a:uLnTx/>
              <a:uFillTx/>
              <a:latin typeface="Georgia" panose="02040502050405020303" pitchFamily="18" charset="0"/>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endParaRPr lang="da-DK" dirty="0"/>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dirty="0"/>
          </a:p>
        </p:txBody>
      </p:sp>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17"/>
            <a:ext cx="2952750" cy="149593"/>
          </a:xfrm>
          <a:prstGeom prst="rect">
            <a:avLst/>
          </a:prstGeom>
          <a:noFill/>
          <a:ln w="12700" algn="ctr">
            <a:noFill/>
            <a:miter lim="800000"/>
            <a:headEnd/>
            <a:tailEnd/>
          </a:ln>
          <a:effectLst/>
        </p:spPr>
        <p:txBody>
          <a:bodyPr wrap="square" lIns="0" tIns="0" rIns="0" bIns="0">
            <a:spAutoFit/>
          </a:bodyPr>
          <a:lstStyle/>
          <a:p>
            <a:pPr algn="r" defTabSz="455830">
              <a:lnSpc>
                <a:spcPct val="108000"/>
              </a:lnSpc>
              <a:spcBef>
                <a:spcPts val="597"/>
              </a:spcBef>
              <a:tabLst>
                <a:tab pos="177267" algn="l"/>
              </a:tabLst>
            </a:pPr>
            <a:r>
              <a:rPr lang="da-DK" sz="897" b="0" noProof="1">
                <a:solidFill>
                  <a:schemeClr val="tx1">
                    <a:lumMod val="65000"/>
                    <a:lumOff val="35000"/>
                  </a:schemeClr>
                </a:solidFill>
                <a:cs typeface="Arial" charset="0"/>
              </a:rPr>
              <a:t>Klik på knappen </a:t>
            </a:r>
            <a:r>
              <a:rPr lang="da-DK" sz="897" b="1" noProof="1">
                <a:solidFill>
                  <a:schemeClr val="tx1">
                    <a:lumMod val="65000"/>
                    <a:lumOff val="35000"/>
                  </a:schemeClr>
                </a:solidFill>
                <a:cs typeface="Arial" charset="0"/>
              </a:rPr>
              <a:t>Indsæt logo forrest </a:t>
            </a:r>
            <a:r>
              <a:rPr lang="da-DK" sz="897" b="0" noProof="1">
                <a:solidFill>
                  <a:schemeClr val="tx1">
                    <a:lumMod val="65000"/>
                    <a:lumOff val="35000"/>
                  </a:schemeClr>
                </a:solidFill>
                <a:cs typeface="Arial" charset="0"/>
              </a:rPr>
              <a:t>for at vise logoet</a:t>
            </a:r>
          </a:p>
        </p:txBody>
      </p:sp>
      <p:sp>
        <p:nvSpPr>
          <p:cNvPr id="50" name="Footer Placeholder 5"/>
          <p:cNvSpPr>
            <a:spLocks noGrp="1"/>
          </p:cNvSpPr>
          <p:nvPr>
            <p:ph type="ftr" sz="quarter" idx="11"/>
          </p:nvPr>
        </p:nvSpPr>
        <p:spPr>
          <a:xfrm>
            <a:off x="1199456" y="6338451"/>
            <a:ext cx="3794400" cy="146122"/>
          </a:xfrm>
        </p:spPr>
        <p:txBody>
          <a:bodyPr/>
          <a:lstStyle>
            <a:lvl1pPr>
              <a:defRPr>
                <a:latin typeface="Georgia" panose="02040502050405020303" pitchFamily="18" charset="0"/>
              </a:defRPr>
            </a:lvl1pPr>
          </a:lstStyle>
          <a:p>
            <a:endParaRPr lang="da-DK" dirty="0"/>
          </a:p>
        </p:txBody>
      </p:sp>
    </p:spTree>
    <p:extLst>
      <p:ext uri="{BB962C8B-B14F-4D97-AF65-F5344CB8AC3E}">
        <p14:creationId xmlns:p14="http://schemas.microsoft.com/office/powerpoint/2010/main" val="2738009261"/>
      </p:ext>
    </p:extLst>
  </p:cSld>
  <p:clrMapOvr>
    <a:masterClrMapping/>
  </p:clrMapOvr>
  <p:extLst>
    <p:ext uri="{DCECCB84-F9BA-43D5-87BE-67443E8EF086}">
      <p15:sldGuideLst xmlns:p15="http://schemas.microsoft.com/office/powerpoint/2012/main">
        <p15:guide id="1" pos="4905">
          <p15:clr>
            <a:srgbClr val="A4A3A4"/>
          </p15:clr>
        </p15:guide>
        <p15:guide id="2" pos="508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delt     (tekst/graf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7288214" cy="4282763"/>
          </a:xfrm>
        </p:spPr>
        <p:txBody>
          <a:bodyPr/>
          <a:lstStyle>
            <a:lvl1pPr>
              <a:defRPr/>
            </a:lvl1pPr>
          </a:lstStyle>
          <a:p>
            <a:pPr lvl="0"/>
            <a:r>
              <a:rPr lang="da-DK" dirty="0"/>
              <a:t>Klik for at tilføje tekst eller klik på tabel-/graf-/SmartArt- eller video-ikon for at indsætte objekt. For at indsætte billede, skift til layout Todelt #1 (tekst/billede)</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8186737" y="1818001"/>
            <a:ext cx="3463926" cy="4282764"/>
          </a:xfrm>
        </p:spPr>
        <p:txBody>
          <a:bodyPr/>
          <a:lstStyle>
            <a:lvl1pPr>
              <a:defRPr/>
            </a:lvl1pPr>
          </a:lstStyle>
          <a:p>
            <a:pPr lvl="0"/>
            <a:r>
              <a:rPr lang="da-DK" dirty="0"/>
              <a:t>Klik for at tilføje tekst eller klik på tabel-/graf-/SmartArt- eller video-ikon for at indsætte objekt. For at indsætte billede, skift til layout: Todelt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6D5C7C35-B421-44A9-834C-983E266D9DB1}"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77223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 billede til ka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5375275"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5375276"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5375276" cy="4282763"/>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Picture Placeholder 3"/>
          <p:cNvSpPr>
            <a:spLocks noGrp="1"/>
          </p:cNvSpPr>
          <p:nvPr>
            <p:ph type="pic" sz="quarter" idx="14" hasCustomPrompt="1"/>
          </p:nvPr>
        </p:nvSpPr>
        <p:spPr>
          <a:xfrm>
            <a:off x="6275389" y="0"/>
            <a:ext cx="5916612" cy="6858000"/>
          </a:xfrm>
          <a:solidFill>
            <a:schemeClr val="bg2"/>
          </a:solidFill>
        </p:spPr>
        <p:txBody>
          <a:bodyPr tIns="648000" anchor="ctr" anchorCtr="0"/>
          <a:lstStyle>
            <a:lvl1pPr marL="0" indent="0" algn="ctr">
              <a:buNone/>
              <a:defRPr sz="1500"/>
            </a:lvl1pPr>
          </a:lstStyle>
          <a:p>
            <a:r>
              <a:rPr lang="da-DK" noProof="0" dirty="0"/>
              <a:t>Klik på ikonet for at tilføje billede eller grafik</a:t>
            </a:r>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
        <p:nvSpPr>
          <p:cNvPr id="13" name="Date Placeholder 3">
            <a:extLst>
              <a:ext uri="{FF2B5EF4-FFF2-40B4-BE49-F238E27FC236}">
                <a16:creationId xmlns:a16="http://schemas.microsoft.com/office/drawing/2014/main" id="{0369F211-FDD1-4E92-95B5-71B9EC9798BD}"/>
              </a:ext>
            </a:extLst>
          </p:cNvPr>
          <p:cNvSpPr>
            <a:spLocks noGrp="1"/>
          </p:cNvSpPr>
          <p:nvPr>
            <p:ph type="dt" sz="half" idx="2"/>
          </p:nvPr>
        </p:nvSpPr>
        <p:spPr>
          <a:xfrm>
            <a:off x="0" y="6912000"/>
            <a:ext cx="0" cy="0"/>
          </a:xfrm>
          <a:prstGeom prst="rect">
            <a:avLst/>
          </a:prstGeom>
        </p:spPr>
        <p:txBody>
          <a:bodyPr vert="horz" lIns="0" tIns="0" rIns="0" bIns="0" rtlCol="0" anchor="b" anchorCtr="0"/>
          <a:lstStyle>
            <a:lvl1pPr algn="l">
              <a:defRPr sz="100">
                <a:noFill/>
              </a:defRPr>
            </a:lvl1pPr>
          </a:lstStyle>
          <a:p>
            <a:fld id="{F690610C-D61E-44ED-AB1A-A5C3D624F058}" type="datetime2">
              <a:rPr lang="da-DK" smtClean="0"/>
              <a:t>13. september 2022</a:t>
            </a:fld>
            <a:endParaRPr lang="da-DK" dirty="0"/>
          </a:p>
        </p:txBody>
      </p:sp>
    </p:spTree>
    <p:extLst>
      <p:ext uri="{BB962C8B-B14F-4D97-AF65-F5344CB8AC3E}">
        <p14:creationId xmlns:p14="http://schemas.microsoft.com/office/powerpoint/2010/main" val="263623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afslutning">
    <p:spTree>
      <p:nvGrpSpPr>
        <p:cNvPr id="1" name=""/>
        <p:cNvGrpSpPr/>
        <p:nvPr/>
      </p:nvGrpSpPr>
      <p:grpSpPr>
        <a:xfrm>
          <a:off x="0" y="0"/>
          <a:ext cx="0" cy="0"/>
          <a:chOff x="0" y="0"/>
          <a:chExt cx="0" cy="0"/>
        </a:xfrm>
      </p:grpSpPr>
      <p:sp>
        <p:nvSpPr>
          <p:cNvPr id="7" name="Baggrund"/>
          <p:cNvSpPr/>
          <p:nvPr userDrawn="1"/>
        </p:nvSpPr>
        <p:spPr>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4" name="Picture Placeholder 13">
            <a:extLst>
              <a:ext uri="{FF2B5EF4-FFF2-40B4-BE49-F238E27FC236}">
                <a16:creationId xmlns:a16="http://schemas.microsoft.com/office/drawing/2014/main" id="{1F6E5B2F-CC3D-4D86-99BE-8EA3E717668B}"/>
              </a:ext>
            </a:extLst>
          </p:cNvPr>
          <p:cNvSpPr>
            <a:spLocks noGrp="1"/>
          </p:cNvSpPr>
          <p:nvPr>
            <p:ph type="pic" sz="quarter" idx="17" hasCustomPrompt="1"/>
          </p:nvPr>
        </p:nvSpPr>
        <p:spPr>
          <a:xfrm>
            <a:off x="0" y="0"/>
            <a:ext cx="12192000" cy="6858000"/>
          </a:xfrm>
          <a:solidFill>
            <a:schemeClr val="tx1"/>
          </a:solidFill>
        </p:spPr>
        <p:txBody>
          <a:bodyPr lIns="5914800" tIns="648000" anchor="ctr" anchorCtr="0"/>
          <a:lstStyle>
            <a:lvl1pPr marL="0" indent="0">
              <a:buNone/>
              <a:defRPr>
                <a:solidFill>
                  <a:schemeClr val="bg1"/>
                </a:solidFill>
              </a:defRPr>
            </a:lvl1pPr>
          </a:lstStyle>
          <a:p>
            <a:r>
              <a:rPr lang="da-DK" dirty="0"/>
              <a:t>Klik på ikonet for at tilføje baggrundsbillede eller grafik</a:t>
            </a:r>
          </a:p>
        </p:txBody>
      </p:sp>
      <p:sp>
        <p:nvSpPr>
          <p:cNvPr id="2" name="Title 1"/>
          <p:cNvSpPr>
            <a:spLocks noGrp="1"/>
          </p:cNvSpPr>
          <p:nvPr>
            <p:ph type="ctrTitle" hasCustomPrompt="1"/>
          </p:nvPr>
        </p:nvSpPr>
        <p:spPr>
          <a:xfrm>
            <a:off x="539749" y="814665"/>
            <a:ext cx="7288214" cy="2039815"/>
          </a:xfrm>
        </p:spPr>
        <p:txBody>
          <a:bodyPr anchor="b">
            <a:normAutofit/>
          </a:bodyPr>
          <a:lstStyle>
            <a:lvl1pPr algn="l">
              <a:defRPr sz="5200">
                <a:solidFill>
                  <a:schemeClr val="bg1"/>
                </a:solidFill>
              </a:defRPr>
            </a:lvl1pPr>
          </a:lstStyle>
          <a:p>
            <a:r>
              <a:rPr lang="da-DK" dirty="0"/>
              <a:t>Klik for at tilføje titel</a:t>
            </a:r>
          </a:p>
        </p:txBody>
      </p:sp>
      <p:sp>
        <p:nvSpPr>
          <p:cNvPr id="3" name="Subtitle 2"/>
          <p:cNvSpPr>
            <a:spLocks noGrp="1"/>
          </p:cNvSpPr>
          <p:nvPr>
            <p:ph type="subTitle" idx="1" hasCustomPrompt="1"/>
          </p:nvPr>
        </p:nvSpPr>
        <p:spPr>
          <a:xfrm>
            <a:off x="539750" y="3718762"/>
            <a:ext cx="5375276" cy="876098"/>
          </a:xfrm>
        </p:spPr>
        <p:txBody>
          <a:bodyPr/>
          <a:lstStyle>
            <a:lvl1pPr marL="0" indent="0" algn="l">
              <a:lnSpc>
                <a:spcPct val="100000"/>
              </a:lnSpc>
              <a:spcBef>
                <a:spcPts val="0"/>
              </a:spcBef>
              <a:buFont typeface="Arial" panose="020B0604020202020204" pitchFamily="34" charset="0"/>
              <a:buChar char="​"/>
              <a:defRPr sz="2000">
                <a:solidFill>
                  <a:schemeClr val="bg1"/>
                </a:solidFill>
              </a:defRPr>
            </a:lvl1pPr>
            <a:lvl2pPr marL="0" indent="0" algn="l">
              <a:lnSpc>
                <a:spcPct val="100000"/>
              </a:lnSpc>
              <a:buFont typeface="Arial" panose="020B0604020202020204" pitchFamily="34" charset="0"/>
              <a:buNone/>
              <a:defRPr sz="2000">
                <a:solidFill>
                  <a:schemeClr val="bg1"/>
                </a:solidFill>
              </a:defRPr>
            </a:lvl2pPr>
            <a:lvl3pPr marL="0" indent="0" algn="l">
              <a:lnSpc>
                <a:spcPct val="100000"/>
              </a:lnSpc>
              <a:buFont typeface="Arial" panose="020B0604020202020204" pitchFamily="34" charset="0"/>
              <a:buChar char="​"/>
              <a:defRPr sz="2000">
                <a:solidFill>
                  <a:schemeClr val="bg1"/>
                </a:solidFill>
              </a:defRPr>
            </a:lvl3pPr>
            <a:lvl4pPr marL="0" indent="0" algn="l">
              <a:lnSpc>
                <a:spcPct val="100000"/>
              </a:lnSpc>
              <a:buFont typeface="Arial" panose="020B0604020202020204" pitchFamily="34" charset="0"/>
              <a:buChar char="​"/>
              <a:defRPr sz="2000">
                <a:solidFill>
                  <a:schemeClr val="bg1"/>
                </a:solidFill>
              </a:defRPr>
            </a:lvl4pPr>
            <a:lvl5pPr marL="0" indent="0" algn="l">
              <a:lnSpc>
                <a:spcPct val="100000"/>
              </a:lnSpc>
              <a:buFont typeface="Arial" panose="020B0604020202020204" pitchFamily="34" charset="0"/>
              <a:buChar char="​"/>
              <a:defRPr sz="2000">
                <a:solidFill>
                  <a:schemeClr val="bg1"/>
                </a:solidFill>
              </a:defRPr>
            </a:lvl5pPr>
            <a:lvl6pPr marL="0" indent="0" algn="l">
              <a:lnSpc>
                <a:spcPct val="100000"/>
              </a:lnSpc>
              <a:buFont typeface="Arial" panose="020B0604020202020204" pitchFamily="34" charset="0"/>
              <a:buChar char="​"/>
              <a:defRPr sz="2000">
                <a:solidFill>
                  <a:schemeClr val="bg1"/>
                </a:solidFill>
              </a:defRPr>
            </a:lvl6pPr>
            <a:lvl7pPr marL="0" indent="0" algn="l">
              <a:lnSpc>
                <a:spcPct val="100000"/>
              </a:lnSpc>
              <a:buFont typeface="Arial" panose="020B0604020202020204" pitchFamily="34" charset="0"/>
              <a:buChar char="​"/>
              <a:defRPr sz="2000">
                <a:solidFill>
                  <a:schemeClr val="bg1"/>
                </a:solidFill>
              </a:defRPr>
            </a:lvl7pPr>
            <a:lvl8pPr marL="0" indent="0" algn="l">
              <a:lnSpc>
                <a:spcPct val="100000"/>
              </a:lnSpc>
              <a:buFont typeface="Arial" panose="020B0604020202020204" pitchFamily="34" charset="0"/>
              <a:buChar char="​"/>
              <a:defRPr sz="2000">
                <a:solidFill>
                  <a:schemeClr val="bg1"/>
                </a:solidFill>
              </a:defRPr>
            </a:lvl8pPr>
            <a:lvl9pPr marL="0" indent="0" algn="l">
              <a:lnSpc>
                <a:spcPct val="100000"/>
              </a:lnSpc>
              <a:buFont typeface="Arial" panose="020B0604020202020204" pitchFamily="34" charset="0"/>
              <a:buChar char="​"/>
              <a:tabLst/>
              <a:defRPr sz="2000">
                <a:solidFill>
                  <a:schemeClr val="bg1"/>
                </a:solidFill>
              </a:defRPr>
            </a:lvl9pPr>
          </a:lstStyle>
          <a:p>
            <a:r>
              <a:rPr lang="da-DK" dirty="0"/>
              <a:t>Klik for at tilføje underoverskrift i flere linjer</a:t>
            </a:r>
          </a:p>
        </p:txBody>
      </p:sp>
      <p:sp>
        <p:nvSpPr>
          <p:cNvPr id="10" name="Date Placeholder 9">
            <a:extLst>
              <a:ext uri="{FF2B5EF4-FFF2-40B4-BE49-F238E27FC236}">
                <a16:creationId xmlns:a16="http://schemas.microsoft.com/office/drawing/2014/main" id="{F37FCB1C-BAA5-4AD0-A596-1E19BB8CFC52}"/>
              </a:ext>
            </a:extLst>
          </p:cNvPr>
          <p:cNvSpPr>
            <a:spLocks noGrp="1"/>
          </p:cNvSpPr>
          <p:nvPr>
            <p:ph type="dt" sz="half" idx="10"/>
          </p:nvPr>
        </p:nvSpPr>
        <p:spPr/>
        <p:txBody>
          <a:bodyPr/>
          <a:lstStyle>
            <a:lvl1pPr>
              <a:defRPr>
                <a:solidFill>
                  <a:schemeClr val="bg1"/>
                </a:solidFill>
              </a:defRPr>
            </a:lvl1pPr>
          </a:lstStyle>
          <a:p>
            <a:fld id="{BA1EAE91-B0E4-44D6-8053-8ED78232D673}" type="datetime2">
              <a:rPr lang="da-DK" smtClean="0"/>
              <a:t>13. september 2022</a:t>
            </a:fld>
            <a:endParaRPr lang="da-DK" dirty="0"/>
          </a:p>
        </p:txBody>
      </p:sp>
      <p:sp>
        <p:nvSpPr>
          <p:cNvPr id="11" name="Footer Placeholder 10">
            <a:extLst>
              <a:ext uri="{FF2B5EF4-FFF2-40B4-BE49-F238E27FC236}">
                <a16:creationId xmlns:a16="http://schemas.microsoft.com/office/drawing/2014/main" id="{64B2E2A9-DAAF-417C-8959-E5C42D13159C}"/>
              </a:ext>
            </a:extLst>
          </p:cNvPr>
          <p:cNvSpPr>
            <a:spLocks noGrp="1"/>
          </p:cNvSpPr>
          <p:nvPr>
            <p:ph type="ftr" sz="quarter" idx="11"/>
          </p:nvPr>
        </p:nvSpPr>
        <p:spPr/>
        <p:txBody>
          <a:bodyPr/>
          <a:lstStyle>
            <a:lvl1pPr>
              <a:defRPr>
                <a:solidFill>
                  <a:schemeClr val="bg1"/>
                </a:solidFill>
              </a:defRPr>
            </a:lvl1pPr>
          </a:lstStyle>
          <a:p>
            <a:r>
              <a:rPr lang="da-DK" dirty="0"/>
              <a:t>Indsæt præsentationens titel via Sidefod</a:t>
            </a:r>
          </a:p>
        </p:txBody>
      </p:sp>
      <p:sp>
        <p:nvSpPr>
          <p:cNvPr id="12" name="Slide Number Placeholder 11">
            <a:extLst>
              <a:ext uri="{FF2B5EF4-FFF2-40B4-BE49-F238E27FC236}">
                <a16:creationId xmlns:a16="http://schemas.microsoft.com/office/drawing/2014/main" id="{0E371C9F-ADA4-4BAA-8125-BEED3FADD19E}"/>
              </a:ext>
            </a:extLst>
          </p:cNvPr>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
        <p:nvSpPr>
          <p:cNvPr id="21" name="Text Placeholder 20">
            <a:extLst>
              <a:ext uri="{FF2B5EF4-FFF2-40B4-BE49-F238E27FC236}">
                <a16:creationId xmlns:a16="http://schemas.microsoft.com/office/drawing/2014/main" id="{0EDF7F10-A4E6-4123-91AD-1E678DEC18C3}"/>
              </a:ext>
            </a:extLst>
          </p:cNvPr>
          <p:cNvSpPr>
            <a:spLocks noGrp="1"/>
          </p:cNvSpPr>
          <p:nvPr userDrawn="1">
            <p:ph type="body" sz="quarter" idx="16"/>
          </p:nvPr>
        </p:nvSpPr>
        <p:spPr>
          <a:xfrm>
            <a:off x="540001" y="4759200"/>
            <a:ext cx="2511174" cy="1249200"/>
          </a:xfrm>
          <a:custGeom>
            <a:avLst/>
            <a:gdLst>
              <a:gd name="connsiteX0" fmla="*/ 0 w 2511174"/>
              <a:gd name="connsiteY0" fmla="*/ 624012 h 1249200"/>
              <a:gd name="connsiteX1" fmla="*/ 3018 w 2511174"/>
              <a:gd name="connsiteY1" fmla="*/ 624012 h 1249200"/>
              <a:gd name="connsiteX2" fmla="*/ 208976 w 2511174"/>
              <a:gd name="connsiteY2" fmla="*/ 624012 h 1249200"/>
              <a:gd name="connsiteX3" fmla="*/ 627781 w 2511174"/>
              <a:gd name="connsiteY3" fmla="*/ 1041112 h 1249200"/>
              <a:gd name="connsiteX4" fmla="*/ 1046235 w 2511174"/>
              <a:gd name="connsiteY4" fmla="*/ 624012 h 1249200"/>
              <a:gd name="connsiteX5" fmla="*/ 1255462 w 2511174"/>
              <a:gd name="connsiteY5" fmla="*/ 624012 h 1249200"/>
              <a:gd name="connsiteX6" fmla="*/ 754298 w 2511174"/>
              <a:gd name="connsiteY6" fmla="*/ 1236789 h 1249200"/>
              <a:gd name="connsiteX7" fmla="*/ 630641 w 2511174"/>
              <a:gd name="connsiteY7" fmla="*/ 1249200 h 1249200"/>
              <a:gd name="connsiteX8" fmla="*/ 624919 w 2511174"/>
              <a:gd name="connsiteY8" fmla="*/ 1249200 h 1249200"/>
              <a:gd name="connsiteX9" fmla="*/ 501148 w 2511174"/>
              <a:gd name="connsiteY9" fmla="*/ 1236789 h 1249200"/>
              <a:gd name="connsiteX10" fmla="*/ 12500 w 2511174"/>
              <a:gd name="connsiteY10" fmla="*/ 750130 h 1249200"/>
              <a:gd name="connsiteX11" fmla="*/ 0 w 2511174"/>
              <a:gd name="connsiteY11" fmla="*/ 626495 h 1249200"/>
              <a:gd name="connsiteX12" fmla="*/ 2496585 w 2511174"/>
              <a:gd name="connsiteY12" fmla="*/ 0 h 1249200"/>
              <a:gd name="connsiteX13" fmla="*/ 2511174 w 2511174"/>
              <a:gd name="connsiteY13" fmla="*/ 0 h 1249200"/>
              <a:gd name="connsiteX14" fmla="*/ 2511174 w 2511174"/>
              <a:gd name="connsiteY14" fmla="*/ 67336 h 1249200"/>
              <a:gd name="connsiteX15" fmla="*/ 2511174 w 2511174"/>
              <a:gd name="connsiteY15" fmla="*/ 206970 h 1249200"/>
              <a:gd name="connsiteX16" fmla="*/ 2091957 w 2511174"/>
              <a:gd name="connsiteY16" fmla="*/ 623837 h 1249200"/>
              <a:gd name="connsiteX17" fmla="*/ 2511174 w 2511174"/>
              <a:gd name="connsiteY17" fmla="*/ 1041054 h 1249200"/>
              <a:gd name="connsiteX18" fmla="*/ 2511174 w 2511174"/>
              <a:gd name="connsiteY18" fmla="*/ 1246230 h 1249200"/>
              <a:gd name="connsiteX19" fmla="*/ 2511174 w 2511174"/>
              <a:gd name="connsiteY19" fmla="*/ 1249200 h 1249200"/>
              <a:gd name="connsiteX20" fmla="*/ 2508312 w 2511174"/>
              <a:gd name="connsiteY20" fmla="*/ 1249200 h 1249200"/>
              <a:gd name="connsiteX21" fmla="*/ 2384518 w 2511174"/>
              <a:gd name="connsiteY21" fmla="*/ 1236785 h 1249200"/>
              <a:gd name="connsiteX22" fmla="*/ 1882524 w 2511174"/>
              <a:gd name="connsiteY22" fmla="*/ 623837 h 1249200"/>
              <a:gd name="connsiteX23" fmla="*/ 2384518 w 2511174"/>
              <a:gd name="connsiteY23" fmla="*/ 11239 h 124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11174" h="1249200">
                <a:moveTo>
                  <a:pt x="0" y="624012"/>
                </a:moveTo>
                <a:lnTo>
                  <a:pt x="3018" y="624012"/>
                </a:lnTo>
                <a:cubicBezTo>
                  <a:pt x="12826" y="624012"/>
                  <a:pt x="52056" y="624012"/>
                  <a:pt x="208976" y="624012"/>
                </a:cubicBezTo>
                <a:cubicBezTo>
                  <a:pt x="208976" y="854450"/>
                  <a:pt x="396401" y="1041112"/>
                  <a:pt x="627781" y="1041112"/>
                </a:cubicBezTo>
                <a:cubicBezTo>
                  <a:pt x="858810" y="1041112"/>
                  <a:pt x="1046235" y="854450"/>
                  <a:pt x="1046235" y="624012"/>
                </a:cubicBezTo>
                <a:cubicBezTo>
                  <a:pt x="1046235" y="624012"/>
                  <a:pt x="1046235" y="624012"/>
                  <a:pt x="1255462" y="624012"/>
                </a:cubicBezTo>
                <a:cubicBezTo>
                  <a:pt x="1255462" y="926462"/>
                  <a:pt x="1040351" y="1178504"/>
                  <a:pt x="754298" y="1236789"/>
                </a:cubicBezTo>
                <a:lnTo>
                  <a:pt x="630641" y="1249200"/>
                </a:lnTo>
                <a:lnTo>
                  <a:pt x="624919" y="1249200"/>
                </a:lnTo>
                <a:lnTo>
                  <a:pt x="501148" y="1236789"/>
                </a:lnTo>
                <a:cubicBezTo>
                  <a:pt x="255759" y="1186830"/>
                  <a:pt x="62662" y="994520"/>
                  <a:pt x="12500" y="750130"/>
                </a:cubicBezTo>
                <a:lnTo>
                  <a:pt x="0" y="626495"/>
                </a:lnTo>
                <a:close/>
                <a:moveTo>
                  <a:pt x="2496585" y="0"/>
                </a:moveTo>
                <a:lnTo>
                  <a:pt x="2511174" y="0"/>
                </a:lnTo>
                <a:lnTo>
                  <a:pt x="2511174" y="67336"/>
                </a:lnTo>
                <a:cubicBezTo>
                  <a:pt x="2511174" y="206970"/>
                  <a:pt x="2511174" y="206970"/>
                  <a:pt x="2511174" y="206970"/>
                </a:cubicBezTo>
                <a:cubicBezTo>
                  <a:pt x="2279918" y="206970"/>
                  <a:pt x="2091957" y="393684"/>
                  <a:pt x="2091957" y="623837"/>
                </a:cubicBezTo>
                <a:cubicBezTo>
                  <a:pt x="2091957" y="854340"/>
                  <a:pt x="2279918" y="1041054"/>
                  <a:pt x="2511174" y="1041054"/>
                </a:cubicBezTo>
                <a:cubicBezTo>
                  <a:pt x="2511174" y="1197379"/>
                  <a:pt x="2511174" y="1236460"/>
                  <a:pt x="2511174" y="1246230"/>
                </a:cubicBezTo>
                <a:lnTo>
                  <a:pt x="2511174" y="1249200"/>
                </a:lnTo>
                <a:lnTo>
                  <a:pt x="2508312" y="1249200"/>
                </a:lnTo>
                <a:lnTo>
                  <a:pt x="2384518" y="1236785"/>
                </a:lnTo>
                <a:cubicBezTo>
                  <a:pt x="2098116" y="1178484"/>
                  <a:pt x="1882524" y="926372"/>
                  <a:pt x="1882524" y="623837"/>
                </a:cubicBezTo>
                <a:cubicBezTo>
                  <a:pt x="1882524" y="321609"/>
                  <a:pt x="2098116" y="69535"/>
                  <a:pt x="2384518" y="11239"/>
                </a:cubicBezTo>
                <a:close/>
              </a:path>
            </a:pathLst>
          </a:custGeom>
          <a:solidFill>
            <a:srgbClr val="F39678"/>
          </a:solidFill>
        </p:spPr>
        <p:txBody>
          <a:bodyPr wrap="square">
            <a:noAutofit/>
          </a:bodyPr>
          <a:lstStyle>
            <a:lvl1pPr marL="0" indent="0">
              <a:buNone/>
              <a:defRPr sz="100">
                <a:noFill/>
              </a:defRPr>
            </a:lvl1pPr>
          </a:lstStyle>
          <a:p>
            <a:pPr lvl="0"/>
            <a:r>
              <a:rPr lang="da-DK"/>
              <a:t>Rediger typografien i masterens</a:t>
            </a:r>
          </a:p>
        </p:txBody>
      </p:sp>
      <p:sp>
        <p:nvSpPr>
          <p:cNvPr id="5" name="Krone">
            <a:extLst>
              <a:ext uri="{FF2B5EF4-FFF2-40B4-BE49-F238E27FC236}">
                <a16:creationId xmlns:a16="http://schemas.microsoft.com/office/drawing/2014/main" id="{BF531D83-06D7-4122-82CA-B776865B9471}"/>
              </a:ext>
            </a:extLst>
          </p:cNvPr>
          <p:cNvSpPr>
            <a:spLocks noGrp="1"/>
          </p:cNvSpPr>
          <p:nvPr>
            <p:ph type="body" sz="quarter" idx="18" hasCustomPrompt="1"/>
          </p:nvPr>
        </p:nvSpPr>
        <p:spPr>
          <a:xfrm>
            <a:off x="540000" y="6310800"/>
            <a:ext cx="248400" cy="244800"/>
          </a:xfrm>
          <a:blipFill>
            <a:blip r:embed="rId2"/>
            <a:stretch>
              <a:fillRect/>
            </a:stretch>
          </a:blipFill>
        </p:spPr>
        <p:txBody>
          <a:bodyPr/>
          <a:lstStyle>
            <a:lvl1pPr marL="0" indent="0">
              <a:buNone/>
              <a:defRPr sz="100">
                <a:noFill/>
              </a:defRPr>
            </a:lvl1pPr>
            <a:lvl2pPr marL="216000" indent="0">
              <a:buNone/>
              <a:defRPr sz="100">
                <a:noFill/>
              </a:defRPr>
            </a:lvl2pPr>
            <a:lvl3pPr marL="432000" indent="0">
              <a:buNone/>
              <a:defRPr sz="100">
                <a:noFill/>
              </a:defRPr>
            </a:lvl3pPr>
            <a:lvl4pPr>
              <a:buNone/>
              <a:defRPr sz="100">
                <a:noFill/>
              </a:defRPr>
            </a:lvl4pPr>
            <a:lvl5pPr>
              <a:buNone/>
              <a:defRPr sz="100">
                <a:noFill/>
              </a:defRPr>
            </a:lvl5pPr>
          </a:lstStyle>
          <a:p>
            <a:pPr lvl="0"/>
            <a:r>
              <a:rPr lang="da-DK" dirty="0"/>
              <a:t>Edit Master </a:t>
            </a:r>
            <a:r>
              <a:rPr lang="da-DK" dirty="0" err="1"/>
              <a:t>text</a:t>
            </a:r>
            <a:r>
              <a:rPr lang="da-DK" dirty="0"/>
              <a:t> styles</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r>
              <a:rPr lang="da-DK" dirty="0"/>
              <a:t>.</a:t>
            </a:r>
          </a:p>
        </p:txBody>
      </p:sp>
    </p:spTree>
    <p:extLst>
      <p:ext uri="{BB962C8B-B14F-4D97-AF65-F5344CB8AC3E}">
        <p14:creationId xmlns:p14="http://schemas.microsoft.com/office/powerpoint/2010/main" val="197138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spalter A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5375276" cy="4282763"/>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Picture Placeholder 3"/>
          <p:cNvSpPr>
            <a:spLocks noGrp="1"/>
          </p:cNvSpPr>
          <p:nvPr>
            <p:ph type="pic" sz="quarter" idx="14" hasCustomPrompt="1"/>
          </p:nvPr>
        </p:nvSpPr>
        <p:spPr>
          <a:xfrm>
            <a:off x="6275389" y="1871663"/>
            <a:ext cx="5373686" cy="4229100"/>
          </a:xfrm>
          <a:solidFill>
            <a:schemeClr val="bg2"/>
          </a:solidFill>
        </p:spPr>
        <p:txBody>
          <a:bodyPr tIns="648000" anchor="ctr" anchorCtr="0"/>
          <a:lstStyle>
            <a:lvl1pPr marL="0" indent="0" algn="ctr">
              <a:buNone/>
              <a:defRPr sz="1500"/>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D9D803D3-9AF2-427D-8F08-73821DA402B2}"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86822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spalter A (tekst/graf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5375276" cy="4282763"/>
          </a:xfrm>
        </p:spPr>
        <p:txBody>
          <a:bodyPr/>
          <a:lstStyle>
            <a:lvl1pPr>
              <a:defRPr/>
            </a:lvl1pPr>
          </a:lstStyle>
          <a:p>
            <a:pPr lvl="0"/>
            <a:r>
              <a:rPr lang="da-DK" dirty="0"/>
              <a:t>Klik for at tilføje tekst eller klik på tabel-/graf-/SmartArt- eller video-ikon for at indsætte objekt. For at indsætte billede, skift til layout: To spalter A (tekst/billede)</a:t>
            </a:r>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6275388" y="1818000"/>
            <a:ext cx="5373685" cy="4282763"/>
          </a:xfrm>
        </p:spPr>
        <p:txBody>
          <a:bodyPr/>
          <a:lstStyle>
            <a:lvl1pPr marL="216000" marR="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lvl1pPr>
          </a:lstStyle>
          <a:p>
            <a:pPr marL="216000" marR="0" lvl="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pPr>
            <a:r>
              <a:rPr lang="da-DK" dirty="0"/>
              <a:t>Klik for at tilføje tekst eller klik på tabel-/graf-/SmartArt- eller video-ikon for at indsætte objekt. For at indsætte billede, skift til layout: To spalter A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1E0241C2-67E1-44B2-9125-E94C19B37732}"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27166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spalter B (tekst/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3463926" cy="4282763"/>
          </a:xfrm>
        </p:spPr>
        <p:txBody>
          <a:bodyPr/>
          <a:lstStyle>
            <a:lvl1pPr>
              <a:defRPr/>
            </a:lvl1p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Picture Placeholder 3"/>
          <p:cNvSpPr>
            <a:spLocks noGrp="1"/>
          </p:cNvSpPr>
          <p:nvPr>
            <p:ph type="pic" sz="quarter" idx="14" hasCustomPrompt="1"/>
          </p:nvPr>
        </p:nvSpPr>
        <p:spPr>
          <a:xfrm>
            <a:off x="4362450" y="1871663"/>
            <a:ext cx="7288213" cy="4229100"/>
          </a:xfrm>
          <a:solidFill>
            <a:schemeClr val="bg2"/>
          </a:solidFill>
        </p:spPr>
        <p:txBody>
          <a:bodyPr tIns="648000" anchor="ctr" anchorCtr="0"/>
          <a:lstStyle>
            <a:lvl1pPr marL="0" indent="0" algn="ctr">
              <a:buNone/>
              <a:defRPr sz="1500"/>
            </a:lvl1pPr>
          </a:lstStyle>
          <a:p>
            <a:r>
              <a:rPr lang="da-DK" noProof="0" dirty="0"/>
              <a:t>Klik på ikonet for at tilføje billede eller grafik</a:t>
            </a:r>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D3CFDE0D-8F10-4329-83E3-139F6C094CE4}"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298217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 spalter B (tekst/graf et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750" y="591138"/>
            <a:ext cx="7288213" cy="898297"/>
          </a:xfrm>
        </p:spPr>
        <p:txBody>
          <a:bodyPr/>
          <a:lstStyle>
            <a:lvl1pPr>
              <a:defRPr/>
            </a:lvl1pPr>
          </a:lstStyle>
          <a:p>
            <a:r>
              <a:rPr lang="da-DK" dirty="0"/>
              <a:t>Klik for at tilføje titel</a:t>
            </a:r>
            <a:endParaRPr lang="da-DK" noProof="0" dirty="0"/>
          </a:p>
        </p:txBody>
      </p:sp>
      <p:sp>
        <p:nvSpPr>
          <p:cNvPr id="10" name="Subtitle 2">
            <a:extLst>
              <a:ext uri="{FF2B5EF4-FFF2-40B4-BE49-F238E27FC236}">
                <a16:creationId xmlns:a16="http://schemas.microsoft.com/office/drawing/2014/main" id="{6810C78A-23C9-4426-9672-56EAFB0CECFC}"/>
              </a:ext>
            </a:extLst>
          </p:cNvPr>
          <p:cNvSpPr>
            <a:spLocks noGrp="1"/>
          </p:cNvSpPr>
          <p:nvPr>
            <p:ph type="subTitle" idx="15" hasCustomPrompt="1"/>
          </p:nvPr>
        </p:nvSpPr>
        <p:spPr>
          <a:xfrm>
            <a:off x="539750" y="1053909"/>
            <a:ext cx="7288214" cy="435525"/>
          </a:xfrm>
        </p:spPr>
        <p:txBody>
          <a:bodyPr/>
          <a:lstStyle>
            <a:lvl1pPr marL="0" indent="0" algn="l">
              <a:lnSpc>
                <a:spcPct val="100000"/>
              </a:lnSpc>
              <a:spcBef>
                <a:spcPts val="0"/>
              </a:spcBef>
              <a:buFont typeface="Arial" panose="020B0604020202020204" pitchFamily="34" charset="0"/>
              <a:buChar char="​"/>
              <a:defRPr sz="2000"/>
            </a:lvl1pPr>
            <a:lvl2pPr marL="800100" indent="-342900" algn="l">
              <a:buFont typeface="Arial" panose="020B0604020202020204" pitchFamily="34" charset="0"/>
              <a:buChar char="•"/>
              <a:defRPr sz="2000"/>
            </a:lvl2pPr>
            <a:lvl3pPr marL="1200150" indent="-285750" algn="l">
              <a:buFont typeface="Arial" panose="020B0604020202020204" pitchFamily="34" charset="0"/>
              <a:buChar char="•"/>
              <a:defRPr sz="2000"/>
            </a:lvl3pPr>
            <a:lvl4pPr marL="1657350" indent="-285750" algn="l">
              <a:buFont typeface="Arial" panose="020B0604020202020204" pitchFamily="34" charset="0"/>
              <a:buChar char="•"/>
              <a:defRPr sz="2000"/>
            </a:lvl4pPr>
            <a:lvl5pPr marL="2114550" indent="-285750" algn="l">
              <a:buFont typeface="Arial" panose="020B0604020202020204" pitchFamily="34" charset="0"/>
              <a:buChar char="•"/>
              <a:defRPr sz="2000"/>
            </a:lvl5pPr>
            <a:lvl6pPr marL="2571750" indent="-285750" algn="l">
              <a:buFont typeface="Arial" panose="020B0604020202020204" pitchFamily="34" charset="0"/>
              <a:buChar char="•"/>
              <a:defRPr sz="2000"/>
            </a:lvl6pPr>
            <a:lvl7pPr marL="3028950" indent="-285750" algn="l">
              <a:buFont typeface="Arial" panose="020B0604020202020204" pitchFamily="34" charset="0"/>
              <a:buChar char="•"/>
              <a:defRPr sz="2000"/>
            </a:lvl7pPr>
            <a:lvl8pPr marL="3486150" indent="-285750" algn="l">
              <a:buFont typeface="Arial" panose="020B0604020202020204" pitchFamily="34" charset="0"/>
              <a:buChar char="•"/>
              <a:defRPr sz="2000"/>
            </a:lvl8pPr>
            <a:lvl9pPr marL="3943350" indent="-285750" algn="l">
              <a:buFont typeface="Arial" panose="020B0604020202020204" pitchFamily="34" charset="0"/>
              <a:buChar char="•"/>
              <a:defRPr sz="2000"/>
            </a:lvl9pPr>
          </a:lstStyle>
          <a:p>
            <a:r>
              <a:rPr lang="da-DK" dirty="0"/>
              <a:t>Klik for at tilføje underoverskrift i en linje</a:t>
            </a:r>
          </a:p>
        </p:txBody>
      </p:sp>
      <p:sp>
        <p:nvSpPr>
          <p:cNvPr id="7" name="Content Placeholder 2"/>
          <p:cNvSpPr>
            <a:spLocks noGrp="1"/>
          </p:cNvSpPr>
          <p:nvPr>
            <p:ph sz="quarter" idx="13" hasCustomPrompt="1"/>
          </p:nvPr>
        </p:nvSpPr>
        <p:spPr>
          <a:xfrm>
            <a:off x="539749" y="1818000"/>
            <a:ext cx="3463926" cy="4282763"/>
          </a:xfrm>
        </p:spPr>
        <p:txBody>
          <a:bodyPr/>
          <a:lstStyle>
            <a:lvl1pPr marL="216000" marR="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lvl1pPr>
          </a:lstStyle>
          <a:p>
            <a:pPr marL="216000" marR="0" lvl="0" indent="-216000" algn="l" defTabSz="914400" rtl="0" eaLnBrk="1" fontAlgn="auto" latinLnBrk="0" hangingPunct="1">
              <a:lnSpc>
                <a:spcPct val="111000"/>
              </a:lnSpc>
              <a:spcBef>
                <a:spcPts val="0"/>
              </a:spcBef>
              <a:spcAft>
                <a:spcPts val="0"/>
              </a:spcAft>
              <a:buClrTx/>
              <a:buSzTx/>
              <a:buFont typeface="Arial" panose="020B0604020202020204" pitchFamily="34" charset="0"/>
              <a:buChar char="•"/>
              <a:tabLst/>
              <a:defRPr/>
            </a:pPr>
            <a:r>
              <a:rPr lang="da-DK" dirty="0"/>
              <a:t>Klik for at tilføje tekst eller klik på tabel-/graf-/SmartArt- eller video-ikon for at indsætte objekt. For at indsætte billede, skift til layout: To spalter B (tekst/billede)</a:t>
            </a:r>
          </a:p>
          <a:p>
            <a:pPr lvl="0"/>
            <a:endParaRPr lang="da-DK" noProof="0" dirty="0"/>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3" name="Content Placeholder 13">
            <a:extLst>
              <a:ext uri="{FF2B5EF4-FFF2-40B4-BE49-F238E27FC236}">
                <a16:creationId xmlns:a16="http://schemas.microsoft.com/office/drawing/2014/main" id="{7583199B-5647-449E-90B4-9FCBFAD89242}"/>
              </a:ext>
            </a:extLst>
          </p:cNvPr>
          <p:cNvSpPr>
            <a:spLocks noGrp="1"/>
          </p:cNvSpPr>
          <p:nvPr>
            <p:ph sz="quarter" idx="19" hasCustomPrompt="1"/>
          </p:nvPr>
        </p:nvSpPr>
        <p:spPr>
          <a:xfrm>
            <a:off x="4362450" y="1818001"/>
            <a:ext cx="7288213" cy="4282762"/>
          </a:xfrm>
        </p:spPr>
        <p:txBody>
          <a:bodyPr/>
          <a:lstStyle>
            <a:lvl1pPr>
              <a:defRPr/>
            </a:lvl1pPr>
          </a:lstStyle>
          <a:p>
            <a:pPr lvl="0"/>
            <a:r>
              <a:rPr lang="da-DK" dirty="0"/>
              <a:t>Klik for at tilføje tekst eller klik på tabel-/graf-/SmartArt- eller video-ikon for at indsætte objekt. For at indsætte billede, skift til layout: To spalter B (tekst/billede)</a:t>
            </a:r>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9" name="Date Placeholder 8">
            <a:extLst>
              <a:ext uri="{FF2B5EF4-FFF2-40B4-BE49-F238E27FC236}">
                <a16:creationId xmlns:a16="http://schemas.microsoft.com/office/drawing/2014/main" id="{F2E72B64-D55D-4FBA-AB42-4C2CA5D3CF63}"/>
              </a:ext>
            </a:extLst>
          </p:cNvPr>
          <p:cNvSpPr>
            <a:spLocks noGrp="1"/>
          </p:cNvSpPr>
          <p:nvPr>
            <p:ph type="dt" sz="half" idx="16"/>
          </p:nvPr>
        </p:nvSpPr>
        <p:spPr/>
        <p:txBody>
          <a:bodyPr/>
          <a:lstStyle/>
          <a:p>
            <a:fld id="{D2019201-D65A-490D-B243-111B0BD93B8A}" type="datetime2">
              <a:rPr lang="da-DK" smtClean="0"/>
              <a:t>13. september 2022</a:t>
            </a:fld>
            <a:endParaRPr lang="da-DK" dirty="0"/>
          </a:p>
        </p:txBody>
      </p:sp>
      <p:sp>
        <p:nvSpPr>
          <p:cNvPr id="11" name="Footer Placeholder 10">
            <a:extLst>
              <a:ext uri="{FF2B5EF4-FFF2-40B4-BE49-F238E27FC236}">
                <a16:creationId xmlns:a16="http://schemas.microsoft.com/office/drawing/2014/main" id="{3ACC3765-6ADF-4B65-9AFB-C50473B973CA}"/>
              </a:ext>
            </a:extLst>
          </p:cNvPr>
          <p:cNvSpPr>
            <a:spLocks noGrp="1"/>
          </p:cNvSpPr>
          <p:nvPr>
            <p:ph type="ftr" sz="quarter" idx="17"/>
          </p:nvPr>
        </p:nvSpPr>
        <p:spPr/>
        <p:txBody>
          <a:bodyPr/>
          <a:lstStyle/>
          <a:p>
            <a:r>
              <a:rPr lang="da-DK" dirty="0"/>
              <a:t>Indsæt præsentationens titel via Sidefod</a:t>
            </a:r>
          </a:p>
        </p:txBody>
      </p:sp>
      <p:sp>
        <p:nvSpPr>
          <p:cNvPr id="12" name="Slide Number Placeholder 11">
            <a:extLst>
              <a:ext uri="{FF2B5EF4-FFF2-40B4-BE49-F238E27FC236}">
                <a16:creationId xmlns:a16="http://schemas.microsoft.com/office/drawing/2014/main" id="{659E3BFE-B339-4298-976D-1CB2ABBC25E7}"/>
              </a:ext>
            </a:extLst>
          </p:cNvPr>
          <p:cNvSpPr>
            <a:spLocks noGrp="1"/>
          </p:cNvSpPr>
          <p:nvPr>
            <p:ph type="sldNum" sz="quarter" idx="18"/>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50583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22"/>
            </p:custDataLst>
            <p:extLst>
              <p:ext uri="{D42A27DB-BD31-4B8C-83A1-F6EECF244321}">
                <p14:modId xmlns:p14="http://schemas.microsoft.com/office/powerpoint/2010/main" val="28308964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3" imgW="530" imgH="531" progId="TCLayout.ActiveDocument.1">
                  <p:embed/>
                </p:oleObj>
              </mc:Choice>
              <mc:Fallback>
                <p:oleObj name="think-cell Slide" r:id="rId23" imgW="530" imgH="531" progId="TCLayout.ActiveDocument.1">
                  <p:embed/>
                  <p:pic>
                    <p:nvPicPr>
                      <p:cNvPr id="0" name=""/>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539750" y="591138"/>
            <a:ext cx="11110912" cy="898297"/>
          </a:xfrm>
          <a:prstGeom prst="rect">
            <a:avLst/>
          </a:prstGeom>
        </p:spPr>
        <p:txBody>
          <a:bodyPr vert="horz" lIns="0" tIns="0" rIns="0" bIns="0" rtlCol="0" anchor="t" anchorCtr="0">
            <a:normAutofit/>
          </a:bodyPr>
          <a:lstStyle/>
          <a:p>
            <a:r>
              <a:rPr lang="da-DK"/>
              <a:t>Klik for at redigere i master</a:t>
            </a:r>
            <a:endParaRPr lang="da-DK" dirty="0"/>
          </a:p>
        </p:txBody>
      </p:sp>
      <p:sp>
        <p:nvSpPr>
          <p:cNvPr id="3" name="Text Placeholder 2"/>
          <p:cNvSpPr>
            <a:spLocks noGrp="1"/>
          </p:cNvSpPr>
          <p:nvPr>
            <p:ph type="body" idx="1"/>
          </p:nvPr>
        </p:nvSpPr>
        <p:spPr>
          <a:xfrm>
            <a:off x="539749" y="1818000"/>
            <a:ext cx="11110913" cy="4284000"/>
          </a:xfrm>
          <a:prstGeom prst="rect">
            <a:avLst/>
          </a:prstGeom>
        </p:spPr>
        <p:txBody>
          <a:bodyPr vert="horz" lIns="0" tIns="0" rIns="0" bIns="0" rtlCol="0">
            <a:noAutofit/>
          </a:bodyPr>
          <a:lstStyle/>
          <a:p>
            <a:pPr lvl="0"/>
            <a:r>
              <a:rPr lang="da-DK" noProof="0" dirty="0"/>
              <a:t>Klik for at tilføje tekst</a:t>
            </a:r>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a:p>
            <a:pPr lvl="5"/>
            <a:r>
              <a:rPr lang="da-DK" noProof="0" dirty="0"/>
              <a:t>6</a:t>
            </a:r>
          </a:p>
          <a:p>
            <a:pPr lvl="6"/>
            <a:r>
              <a:rPr lang="da-DK" noProof="0" dirty="0"/>
              <a:t>7</a:t>
            </a:r>
          </a:p>
          <a:p>
            <a:pPr lvl="7"/>
            <a:r>
              <a:rPr lang="da-DK" noProof="0" dirty="0"/>
              <a:t>8</a:t>
            </a:r>
          </a:p>
          <a:p>
            <a:pPr lvl="8"/>
            <a:r>
              <a:rPr lang="da-DK" noProof="0" dirty="0"/>
              <a:t>9</a:t>
            </a:r>
          </a:p>
        </p:txBody>
      </p:sp>
      <p:sp>
        <p:nvSpPr>
          <p:cNvPr id="4" name="Date_GeneralDate"/>
          <p:cNvSpPr>
            <a:spLocks noGrp="1"/>
          </p:cNvSpPr>
          <p:nvPr>
            <p:ph type="dt" sz="half" idx="2"/>
          </p:nvPr>
        </p:nvSpPr>
        <p:spPr>
          <a:xfrm>
            <a:off x="0" y="6912000"/>
            <a:ext cx="0" cy="0"/>
          </a:xfrm>
          <a:prstGeom prst="rect">
            <a:avLst/>
          </a:prstGeom>
        </p:spPr>
        <p:txBody>
          <a:bodyPr vert="horz" lIns="0" tIns="0" rIns="0" bIns="0" rtlCol="0" anchor="b" anchorCtr="0"/>
          <a:lstStyle>
            <a:lvl1pPr algn="r">
              <a:defRPr sz="100">
                <a:noFill/>
                <a:latin typeface="Academy Sans Office" panose="020B0503030000000000" pitchFamily="34" charset="0"/>
              </a:defRPr>
            </a:lvl1pPr>
          </a:lstStyle>
          <a:p>
            <a:fld id="{08DEBA68-4B7A-4D60-BF5A-BDA7E4DD28BC}" type="datetime2">
              <a:rPr lang="da-DK" smtClean="0"/>
              <a:pPr/>
              <a:t>13. september 2022</a:t>
            </a:fld>
            <a:endParaRPr lang="da-DK" dirty="0"/>
          </a:p>
        </p:txBody>
      </p:sp>
      <p:sp>
        <p:nvSpPr>
          <p:cNvPr id="6" name="Slide Number Placeholder 5"/>
          <p:cNvSpPr>
            <a:spLocks noGrp="1"/>
          </p:cNvSpPr>
          <p:nvPr>
            <p:ph type="sldNum" sz="quarter" idx="4"/>
          </p:nvPr>
        </p:nvSpPr>
        <p:spPr>
          <a:xfrm>
            <a:off x="10099675" y="6414568"/>
            <a:ext cx="1550988" cy="165730"/>
          </a:xfrm>
          <a:prstGeom prst="rect">
            <a:avLst/>
          </a:prstGeom>
        </p:spPr>
        <p:txBody>
          <a:bodyPr vert="horz" lIns="0" tIns="0" rIns="0" bIns="0" rtlCol="0" anchor="b" anchorCtr="0"/>
          <a:lstStyle>
            <a:lvl1pPr algn="r">
              <a:defRPr sz="900">
                <a:solidFill>
                  <a:schemeClr val="tx1"/>
                </a:solidFill>
                <a:latin typeface="Academy Sans Office" panose="020B0503030000000000" pitchFamily="34" charset="0"/>
              </a:defRPr>
            </a:lvl1pPr>
          </a:lstStyle>
          <a:p>
            <a:r>
              <a:rPr lang="da-DK"/>
              <a:t>Side </a:t>
            </a:r>
            <a:fld id="{24C8C45C-947F-4981-8B3F-4F32E973C901}" type="slidenum">
              <a:rPr lang="da-DK" smtClean="0"/>
              <a:pPr/>
              <a:t>‹nr.›</a:t>
            </a:fld>
            <a:endParaRPr lang="da-DK" dirty="0"/>
          </a:p>
        </p:txBody>
      </p:sp>
      <p:sp>
        <p:nvSpPr>
          <p:cNvPr id="38" name="Footer Placeholder 37">
            <a:extLst>
              <a:ext uri="{FF2B5EF4-FFF2-40B4-BE49-F238E27FC236}">
                <a16:creationId xmlns:a16="http://schemas.microsoft.com/office/drawing/2014/main" id="{CCCBD1A7-5775-4601-82CE-D8CF84D9828E}"/>
              </a:ext>
            </a:extLst>
          </p:cNvPr>
          <p:cNvSpPr>
            <a:spLocks noGrp="1"/>
          </p:cNvSpPr>
          <p:nvPr userDrawn="1">
            <p:ph type="ftr" sz="quarter" idx="3"/>
          </p:nvPr>
        </p:nvSpPr>
        <p:spPr>
          <a:xfrm>
            <a:off x="1136000" y="6414568"/>
            <a:ext cx="4779025" cy="165730"/>
          </a:xfrm>
          <a:prstGeom prst="rect">
            <a:avLst/>
          </a:prstGeom>
        </p:spPr>
        <p:txBody>
          <a:bodyPr vert="horz" lIns="0" tIns="0" rIns="0" bIns="0" rtlCol="0" anchor="b" anchorCtr="0"/>
          <a:lstStyle>
            <a:lvl1pPr algn="l">
              <a:defRPr sz="900">
                <a:solidFill>
                  <a:schemeClr val="tx1"/>
                </a:solidFill>
                <a:latin typeface="Academy Sans Office" panose="020B0503030000000000" pitchFamily="34" charset="0"/>
              </a:defRPr>
            </a:lvl1pPr>
          </a:lstStyle>
          <a:p>
            <a:r>
              <a:rPr lang="da-DK"/>
              <a:t>Indsæt præsentationens titel via Sidefod</a:t>
            </a:r>
            <a:endParaRPr lang="da-DK" dirty="0"/>
          </a:p>
        </p:txBody>
      </p:sp>
      <p:pic>
        <p:nvPicPr>
          <p:cNvPr id="40" name="Logo">
            <a:extLst>
              <a:ext uri="{FF2B5EF4-FFF2-40B4-BE49-F238E27FC236}">
                <a16:creationId xmlns:a16="http://schemas.microsoft.com/office/drawing/2014/main" id="{E5FD7ED3-104A-4CCF-B95E-797B0FC68FE3}"/>
              </a:ext>
            </a:extLst>
          </p:cNvPr>
          <p:cNvPicPr>
            <a:picLocks noChangeAspect="1"/>
          </p:cNvPicPr>
          <p:nvPr userDrawn="1"/>
        </p:nvPicPr>
        <p:blipFill>
          <a:blip r:embed="rId25" cstate="hqprint">
            <a:extLst>
              <a:ext uri="{28A0092B-C50C-407E-A947-70E740481C1C}">
                <a14:useLocalDpi xmlns:a14="http://schemas.microsoft.com/office/drawing/2010/main" val="0"/>
              </a:ext>
            </a:extLst>
          </a:blip>
          <a:stretch>
            <a:fillRect/>
          </a:stretch>
        </p:blipFill>
        <p:spPr>
          <a:xfrm>
            <a:off x="539750" y="6311088"/>
            <a:ext cx="252000" cy="243871"/>
          </a:xfrm>
          <a:prstGeom prst="rect">
            <a:avLst/>
          </a:prstGeom>
        </p:spPr>
      </p:pic>
      <p:grpSp>
        <p:nvGrpSpPr>
          <p:cNvPr id="2" name="Grid" hidden="1">
            <a:extLst>
              <a:ext uri="{FF2B5EF4-FFF2-40B4-BE49-F238E27FC236}">
                <a16:creationId xmlns:a16="http://schemas.microsoft.com/office/drawing/2014/main" id="{D9DA0217-DDBA-42D8-BFEA-C711061869DC}"/>
              </a:ext>
            </a:extLst>
          </p:cNvPr>
          <p:cNvGrpSpPr/>
          <p:nvPr userDrawn="1"/>
        </p:nvGrpSpPr>
        <p:grpSpPr>
          <a:xfrm>
            <a:off x="0" y="0"/>
            <a:ext cx="12192000" cy="6858000"/>
            <a:chOff x="0" y="0"/>
            <a:chExt cx="12192000" cy="6858000"/>
          </a:xfrm>
        </p:grpSpPr>
        <p:sp>
          <p:nvSpPr>
            <p:cNvPr id="9" name="Rectangle 8">
              <a:extLst>
                <a:ext uri="{FF2B5EF4-FFF2-40B4-BE49-F238E27FC236}">
                  <a16:creationId xmlns:a16="http://schemas.microsoft.com/office/drawing/2014/main" id="{C1A61A5F-B6DF-45B8-896B-33FF532A5490}"/>
                </a:ext>
              </a:extLst>
            </p:cNvPr>
            <p:cNvSpPr/>
            <p:nvPr userDrawn="1"/>
          </p:nvSpPr>
          <p:spPr>
            <a:xfrm>
              <a:off x="0" y="0"/>
              <a:ext cx="540000" cy="6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0" name="Rectangle 9">
              <a:extLst>
                <a:ext uri="{FF2B5EF4-FFF2-40B4-BE49-F238E27FC236}">
                  <a16:creationId xmlns:a16="http://schemas.microsoft.com/office/drawing/2014/main" id="{FE45933D-D26B-4871-9F0D-F4CC697CA5CF}"/>
                </a:ext>
              </a:extLst>
            </p:cNvPr>
            <p:cNvSpPr/>
            <p:nvPr userDrawn="1"/>
          </p:nvSpPr>
          <p:spPr>
            <a:xfrm>
              <a:off x="11652000" y="6102000"/>
              <a:ext cx="540000" cy="75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1" name="Rectangle 10">
              <a:extLst>
                <a:ext uri="{FF2B5EF4-FFF2-40B4-BE49-F238E27FC236}">
                  <a16:creationId xmlns:a16="http://schemas.microsoft.com/office/drawing/2014/main" id="{35F98958-2557-4BE5-95DA-04CE7AEF4586}"/>
                </a:ext>
              </a:extLst>
            </p:cNvPr>
            <p:cNvSpPr/>
            <p:nvPr userDrawn="1"/>
          </p:nvSpPr>
          <p:spPr>
            <a:xfrm flipV="1">
              <a:off x="1136000" y="1115999"/>
              <a:ext cx="360000" cy="75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2" name="Rectangle 11">
              <a:extLst>
                <a:ext uri="{FF2B5EF4-FFF2-40B4-BE49-F238E27FC236}">
                  <a16:creationId xmlns:a16="http://schemas.microsoft.com/office/drawing/2014/main" id="{6DD6A944-E535-4B7C-B906-9F3806682A31}"/>
                </a:ext>
              </a:extLst>
            </p:cNvPr>
            <p:cNvSpPr/>
            <p:nvPr userDrawn="1"/>
          </p:nvSpPr>
          <p:spPr>
            <a:xfrm flipV="1">
              <a:off x="2092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3" name="Rectangle 12">
              <a:extLst>
                <a:ext uri="{FF2B5EF4-FFF2-40B4-BE49-F238E27FC236}">
                  <a16:creationId xmlns:a16="http://schemas.microsoft.com/office/drawing/2014/main" id="{ECDAD70B-D79A-4858-851E-7B49F1F95198}"/>
                </a:ext>
              </a:extLst>
            </p:cNvPr>
            <p:cNvSpPr/>
            <p:nvPr userDrawn="1"/>
          </p:nvSpPr>
          <p:spPr>
            <a:xfrm flipV="1">
              <a:off x="3048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4" name="Rectangle 13">
              <a:extLst>
                <a:ext uri="{FF2B5EF4-FFF2-40B4-BE49-F238E27FC236}">
                  <a16:creationId xmlns:a16="http://schemas.microsoft.com/office/drawing/2014/main" id="{78B331D0-FEB9-4D2D-8004-762C2E119007}"/>
                </a:ext>
              </a:extLst>
            </p:cNvPr>
            <p:cNvSpPr/>
            <p:nvPr userDrawn="1"/>
          </p:nvSpPr>
          <p:spPr>
            <a:xfrm flipV="1">
              <a:off x="4004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5" name="Rectangle 14">
              <a:extLst>
                <a:ext uri="{FF2B5EF4-FFF2-40B4-BE49-F238E27FC236}">
                  <a16:creationId xmlns:a16="http://schemas.microsoft.com/office/drawing/2014/main" id="{1C5949D6-F9B8-4C31-9E7D-D7A8658AEE36}"/>
                </a:ext>
              </a:extLst>
            </p:cNvPr>
            <p:cNvSpPr/>
            <p:nvPr userDrawn="1"/>
          </p:nvSpPr>
          <p:spPr>
            <a:xfrm flipV="1">
              <a:off x="4960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6" name="Rectangle 15">
              <a:extLst>
                <a:ext uri="{FF2B5EF4-FFF2-40B4-BE49-F238E27FC236}">
                  <a16:creationId xmlns:a16="http://schemas.microsoft.com/office/drawing/2014/main" id="{B3ED0853-D766-41A3-82DC-907300F2E4F9}"/>
                </a:ext>
              </a:extLst>
            </p:cNvPr>
            <p:cNvSpPr/>
            <p:nvPr userDrawn="1"/>
          </p:nvSpPr>
          <p:spPr>
            <a:xfrm flipV="1">
              <a:off x="5916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7" name="Rectangle 16">
              <a:extLst>
                <a:ext uri="{FF2B5EF4-FFF2-40B4-BE49-F238E27FC236}">
                  <a16:creationId xmlns:a16="http://schemas.microsoft.com/office/drawing/2014/main" id="{78906748-FD2B-4C9F-8C47-188489A17A75}"/>
                </a:ext>
              </a:extLst>
            </p:cNvPr>
            <p:cNvSpPr/>
            <p:nvPr userDrawn="1"/>
          </p:nvSpPr>
          <p:spPr>
            <a:xfrm flipV="1">
              <a:off x="6872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8" name="Rectangle 17">
              <a:extLst>
                <a:ext uri="{FF2B5EF4-FFF2-40B4-BE49-F238E27FC236}">
                  <a16:creationId xmlns:a16="http://schemas.microsoft.com/office/drawing/2014/main" id="{61753919-057A-46F5-BAE9-8427341C6BF4}"/>
                </a:ext>
              </a:extLst>
            </p:cNvPr>
            <p:cNvSpPr/>
            <p:nvPr userDrawn="1"/>
          </p:nvSpPr>
          <p:spPr>
            <a:xfrm flipV="1">
              <a:off x="7828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19" name="Rectangle 18">
              <a:extLst>
                <a:ext uri="{FF2B5EF4-FFF2-40B4-BE49-F238E27FC236}">
                  <a16:creationId xmlns:a16="http://schemas.microsoft.com/office/drawing/2014/main" id="{47F0372E-1B27-48BB-8296-72A14978DC99}"/>
                </a:ext>
              </a:extLst>
            </p:cNvPr>
            <p:cNvSpPr/>
            <p:nvPr userDrawn="1"/>
          </p:nvSpPr>
          <p:spPr>
            <a:xfrm flipV="1">
              <a:off x="8784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0" name="Rectangle 19">
              <a:extLst>
                <a:ext uri="{FF2B5EF4-FFF2-40B4-BE49-F238E27FC236}">
                  <a16:creationId xmlns:a16="http://schemas.microsoft.com/office/drawing/2014/main" id="{64B14FB1-4F65-449B-8EEC-0D06182E37D0}"/>
                </a:ext>
              </a:extLst>
            </p:cNvPr>
            <p:cNvSpPr/>
            <p:nvPr userDrawn="1"/>
          </p:nvSpPr>
          <p:spPr>
            <a:xfrm flipV="1">
              <a:off x="9740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sp>
          <p:nvSpPr>
            <p:cNvPr id="21" name="Rectangle 20">
              <a:extLst>
                <a:ext uri="{FF2B5EF4-FFF2-40B4-BE49-F238E27FC236}">
                  <a16:creationId xmlns:a16="http://schemas.microsoft.com/office/drawing/2014/main" id="{EC5217D4-9E07-420F-BDEF-B8FC8DD76716}"/>
                </a:ext>
              </a:extLst>
            </p:cNvPr>
            <p:cNvSpPr/>
            <p:nvPr userDrawn="1"/>
          </p:nvSpPr>
          <p:spPr>
            <a:xfrm flipV="1">
              <a:off x="10696000" y="6551612"/>
              <a:ext cx="360000" cy="3063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gr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41" r:id="rId2"/>
    <p:sldLayoutId id="2147483746" r:id="rId3"/>
    <p:sldLayoutId id="2147483747" r:id="rId4"/>
    <p:sldLayoutId id="2147483731" r:id="rId5"/>
    <p:sldLayoutId id="2147483749" r:id="rId6"/>
    <p:sldLayoutId id="2147483750" r:id="rId7"/>
    <p:sldLayoutId id="2147483751" r:id="rId8"/>
    <p:sldLayoutId id="2147483752" r:id="rId9"/>
    <p:sldLayoutId id="2147483753" r:id="rId10"/>
    <p:sldLayoutId id="2147483754" r:id="rId11"/>
    <p:sldLayoutId id="2147483756" r:id="rId12"/>
    <p:sldLayoutId id="2147483755" r:id="rId13"/>
    <p:sldLayoutId id="2147483759" r:id="rId14"/>
    <p:sldLayoutId id="2147483758" r:id="rId15"/>
    <p:sldLayoutId id="2147483760" r:id="rId16"/>
    <p:sldLayoutId id="2147483757" r:id="rId17"/>
    <p:sldLayoutId id="2147483744" r:id="rId18"/>
    <p:sldLayoutId id="2147483670" r:id="rId19"/>
    <p:sldLayoutId id="2147483762" r:id="rId20"/>
  </p:sldLayoutIdLst>
  <p:hf hdr="0"/>
  <p:txStyles>
    <p:titleStyle>
      <a:lvl1pPr algn="l" defTabSz="914400" rtl="0" eaLnBrk="1" latinLnBrk="0" hangingPunct="1">
        <a:lnSpc>
          <a:spcPct val="89000"/>
        </a:lnSpc>
        <a:spcBef>
          <a:spcPct val="0"/>
        </a:spcBef>
        <a:buNone/>
        <a:defRPr sz="3000" b="1" kern="1200">
          <a:solidFill>
            <a:schemeClr val="tx1"/>
          </a:solidFill>
          <a:latin typeface="Academy Sans Office" panose="020B0503030000000000" pitchFamily="34" charset="0"/>
          <a:ea typeface="+mj-ea"/>
          <a:cs typeface="+mj-cs"/>
        </a:defRPr>
      </a:lvl1pPr>
    </p:titleStyle>
    <p:body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rgbClr val="000000"/>
          </a:solidFill>
          <a:latin typeface="Garamond" panose="02020404030301010803" pitchFamily="18"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rgbClr val="000000"/>
          </a:solidFill>
          <a:latin typeface="Garamond" panose="02020404030301010803" pitchFamily="18"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rgbClr val="000000"/>
          </a:solidFill>
          <a:latin typeface="Garamond" panose="02020404030301010803" pitchFamily="18"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rgbClr val="000000"/>
          </a:solidFill>
          <a:latin typeface="Garamond" panose="02020404030301010803" pitchFamily="18"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rgbClr val="000000"/>
          </a:solidFill>
          <a:latin typeface="Garamond" panose="02020404030301010803" pitchFamily="18"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rgbClr val="000000"/>
          </a:solidFill>
          <a:latin typeface="Garamond" panose="02020404030301010803" pitchFamily="18"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rgbClr val="000000"/>
          </a:solidFill>
          <a:latin typeface="Garamond" panose="02020404030301010803" pitchFamily="18"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rgbClr val="000000"/>
          </a:solidFill>
          <a:latin typeface="Garamond" panose="02020404030301010803" pitchFamily="18"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rgbClr val="000000"/>
          </a:solidFill>
          <a:latin typeface="Garamond" panose="020204040303010108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17" userDrawn="1">
          <p15:clr>
            <a:srgbClr val="F26B43"/>
          </p15:clr>
        </p15:guide>
        <p15:guide id="2" pos="1544" userDrawn="1">
          <p15:clr>
            <a:srgbClr val="F26B43"/>
          </p15:clr>
        </p15:guide>
        <p15:guide id="3" orient="horz" pos="4126" userDrawn="1">
          <p15:clr>
            <a:srgbClr val="F26B43"/>
          </p15:clr>
        </p15:guide>
        <p15:guide id="5" pos="1920" userDrawn="1">
          <p15:clr>
            <a:srgbClr val="F26B43"/>
          </p15:clr>
        </p15:guide>
        <p15:guide id="6" pos="2146" userDrawn="1">
          <p15:clr>
            <a:srgbClr val="F26B43"/>
          </p15:clr>
        </p15:guide>
        <p15:guide id="7" pos="2522" userDrawn="1">
          <p15:clr>
            <a:srgbClr val="F26B43"/>
          </p15:clr>
        </p15:guide>
        <p15:guide id="8" pos="2748" userDrawn="1">
          <p15:clr>
            <a:srgbClr val="F26B43"/>
          </p15:clr>
        </p15:guide>
        <p15:guide id="9" pos="3124" userDrawn="1">
          <p15:clr>
            <a:srgbClr val="F26B43"/>
          </p15:clr>
        </p15:guide>
        <p15:guide id="10" pos="3351" userDrawn="1">
          <p15:clr>
            <a:srgbClr val="F26B43"/>
          </p15:clr>
        </p15:guide>
        <p15:guide id="11" pos="3726" userDrawn="1">
          <p15:clr>
            <a:srgbClr val="F26B43"/>
          </p15:clr>
        </p15:guide>
        <p15:guide id="12" pos="3953" userDrawn="1">
          <p15:clr>
            <a:srgbClr val="F26B43"/>
          </p15:clr>
        </p15:guide>
        <p15:guide id="13" pos="4328" userDrawn="1">
          <p15:clr>
            <a:srgbClr val="F26B43"/>
          </p15:clr>
        </p15:guide>
        <p15:guide id="14" pos="4555" userDrawn="1">
          <p15:clr>
            <a:srgbClr val="F26B43"/>
          </p15:clr>
        </p15:guide>
        <p15:guide id="15" pos="4931" userDrawn="1">
          <p15:clr>
            <a:srgbClr val="F26B43"/>
          </p15:clr>
        </p15:guide>
        <p15:guide id="16" pos="5157" userDrawn="1">
          <p15:clr>
            <a:srgbClr val="F26B43"/>
          </p15:clr>
        </p15:guide>
        <p15:guide id="17" pos="5533" userDrawn="1">
          <p15:clr>
            <a:srgbClr val="F26B43"/>
          </p15:clr>
        </p15:guide>
        <p15:guide id="18" pos="5760" userDrawn="1">
          <p15:clr>
            <a:srgbClr val="F26B43"/>
          </p15:clr>
        </p15:guide>
        <p15:guide id="19" pos="6135" userDrawn="1">
          <p15:clr>
            <a:srgbClr val="F26B43"/>
          </p15:clr>
        </p15:guide>
        <p15:guide id="20" pos="6362" userDrawn="1">
          <p15:clr>
            <a:srgbClr val="F26B43"/>
          </p15:clr>
        </p15:guide>
        <p15:guide id="21" pos="6737" userDrawn="1">
          <p15:clr>
            <a:srgbClr val="F26B43"/>
          </p15:clr>
        </p15:guide>
        <p15:guide id="22" pos="6964" userDrawn="1">
          <p15:clr>
            <a:srgbClr val="F26B43"/>
          </p15:clr>
        </p15:guide>
        <p15:guide id="23" pos="715" userDrawn="1">
          <p15:clr>
            <a:srgbClr val="F26B43"/>
          </p15:clr>
        </p15:guide>
        <p15:guide id="24" pos="942" userDrawn="1">
          <p15:clr>
            <a:srgbClr val="F26B43"/>
          </p15:clr>
        </p15:guide>
        <p15:guide id="25" orient="horz" pos="702" userDrawn="1">
          <p15:clr>
            <a:srgbClr val="F26B43"/>
          </p15:clr>
        </p15:guide>
        <p15:guide id="26" orient="horz" pos="1179" userDrawn="1">
          <p15:clr>
            <a:srgbClr val="F26B43"/>
          </p15:clr>
        </p15:guide>
        <p15:guide id="28" pos="340" userDrawn="1">
          <p15:clr>
            <a:srgbClr val="F26B43"/>
          </p15:clr>
        </p15:guide>
        <p15:guide id="30" orient="horz" pos="408" userDrawn="1">
          <p15:clr>
            <a:srgbClr val="F26B43"/>
          </p15:clr>
        </p15:guide>
        <p15:guide id="31" pos="7339" userDrawn="1">
          <p15:clr>
            <a:srgbClr val="F26B43"/>
          </p15:clr>
        </p15:guide>
        <p15:guide id="32" orient="horz" pos="384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2.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slideLayout" Target="../slideLayouts/slideLayout20.xml"/><Relationship Id="rId7" Type="http://schemas.openxmlformats.org/officeDocument/2006/relationships/tags" Target="../tags/tag95.xml"/><Relationship Id="rId2" Type="http://schemas.openxmlformats.org/officeDocument/2006/relationships/tags" Target="../tags/tag90.xml"/><Relationship Id="rId16" Type="http://schemas.openxmlformats.org/officeDocument/2006/relationships/tags" Target="../tags/tag104.xml"/><Relationship Id="rId29" Type="http://schemas.openxmlformats.org/officeDocument/2006/relationships/tags" Target="../tags/tag117.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chart" Target="../charts/chart7.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8" Type="http://schemas.openxmlformats.org/officeDocument/2006/relationships/tags" Target="../tags/tag96.xml"/><Relationship Id="rId51" Type="http://schemas.openxmlformats.org/officeDocument/2006/relationships/notesSlide" Target="../notesSlides/notesSlide10.xml"/><Relationship Id="rId3" Type="http://schemas.openxmlformats.org/officeDocument/2006/relationships/tags" Target="../tags/tag91.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20" Type="http://schemas.openxmlformats.org/officeDocument/2006/relationships/tags" Target="../tags/tag108.xml"/><Relationship Id="rId41" Type="http://schemas.openxmlformats.org/officeDocument/2006/relationships/tags" Target="../tags/tag129.xml"/><Relationship Id="rId1" Type="http://schemas.openxmlformats.org/officeDocument/2006/relationships/tags" Target="../tags/tag89.xml"/><Relationship Id="rId6" Type="http://schemas.openxmlformats.org/officeDocument/2006/relationships/tags" Target="../tags/tag9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chart" Target="../charts/chart1.xml"/><Relationship Id="rId2" Type="http://schemas.openxmlformats.org/officeDocument/2006/relationships/tags" Target="../tags/tag5.xml"/><Relationship Id="rId16" Type="http://schemas.openxmlformats.org/officeDocument/2006/relationships/notesSlide" Target="../notesSlides/notesSlide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slideLayout" Target="../slideLayouts/slideLayout20.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6.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tags" Target="../tags/tag30.xml"/><Relationship Id="rId18" Type="http://schemas.openxmlformats.org/officeDocument/2006/relationships/tags" Target="../tags/tag35.xml"/><Relationship Id="rId26" Type="http://schemas.openxmlformats.org/officeDocument/2006/relationships/notesSlide" Target="../notesSlides/notesSlide6.xml"/><Relationship Id="rId3" Type="http://schemas.openxmlformats.org/officeDocument/2006/relationships/tags" Target="../tags/tag20.xml"/><Relationship Id="rId21" Type="http://schemas.openxmlformats.org/officeDocument/2006/relationships/tags" Target="../tags/tag38.xml"/><Relationship Id="rId7" Type="http://schemas.openxmlformats.org/officeDocument/2006/relationships/tags" Target="../tags/tag24.xml"/><Relationship Id="rId12" Type="http://schemas.openxmlformats.org/officeDocument/2006/relationships/tags" Target="../tags/tag29.xml"/><Relationship Id="rId17" Type="http://schemas.openxmlformats.org/officeDocument/2006/relationships/tags" Target="../tags/tag34.xml"/><Relationship Id="rId25" Type="http://schemas.openxmlformats.org/officeDocument/2006/relationships/slideLayout" Target="../slideLayouts/slideLayout20.xml"/><Relationship Id="rId2" Type="http://schemas.openxmlformats.org/officeDocument/2006/relationships/tags" Target="../tags/tag19.xml"/><Relationship Id="rId16" Type="http://schemas.openxmlformats.org/officeDocument/2006/relationships/tags" Target="../tags/tag33.xml"/><Relationship Id="rId20" Type="http://schemas.openxmlformats.org/officeDocument/2006/relationships/tags" Target="../tags/tag37.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24" Type="http://schemas.openxmlformats.org/officeDocument/2006/relationships/tags" Target="../tags/tag41.xml"/><Relationship Id="rId5" Type="http://schemas.openxmlformats.org/officeDocument/2006/relationships/tags" Target="../tags/tag22.xml"/><Relationship Id="rId15" Type="http://schemas.openxmlformats.org/officeDocument/2006/relationships/tags" Target="../tags/tag32.xml"/><Relationship Id="rId23" Type="http://schemas.openxmlformats.org/officeDocument/2006/relationships/tags" Target="../tags/tag40.xml"/><Relationship Id="rId10" Type="http://schemas.openxmlformats.org/officeDocument/2006/relationships/tags" Target="../tags/tag27.xml"/><Relationship Id="rId19" Type="http://schemas.openxmlformats.org/officeDocument/2006/relationships/tags" Target="../tags/tag36.xml"/><Relationship Id="rId4" Type="http://schemas.openxmlformats.org/officeDocument/2006/relationships/tags" Target="../tags/tag21.xml"/><Relationship Id="rId9" Type="http://schemas.openxmlformats.org/officeDocument/2006/relationships/tags" Target="../tags/tag26.xml"/><Relationship Id="rId14" Type="http://schemas.openxmlformats.org/officeDocument/2006/relationships/tags" Target="../tags/tag31.xml"/><Relationship Id="rId22" Type="http://schemas.openxmlformats.org/officeDocument/2006/relationships/tags" Target="../tags/tag39.xml"/><Relationship Id="rId27"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3" Type="http://schemas.openxmlformats.org/officeDocument/2006/relationships/tags" Target="../tags/tag54.xml"/><Relationship Id="rId18" Type="http://schemas.openxmlformats.org/officeDocument/2006/relationships/tags" Target="../tags/tag59.xml"/><Relationship Id="rId26" Type="http://schemas.openxmlformats.org/officeDocument/2006/relationships/tags" Target="../tags/tag67.xml"/><Relationship Id="rId39" Type="http://schemas.openxmlformats.org/officeDocument/2006/relationships/tags" Target="../tags/tag80.xml"/><Relationship Id="rId21" Type="http://schemas.openxmlformats.org/officeDocument/2006/relationships/tags" Target="../tags/tag62.xml"/><Relationship Id="rId34" Type="http://schemas.openxmlformats.org/officeDocument/2006/relationships/tags" Target="../tags/tag75.xml"/><Relationship Id="rId42" Type="http://schemas.openxmlformats.org/officeDocument/2006/relationships/chart" Target="../charts/chart3.xml"/><Relationship Id="rId7" Type="http://schemas.openxmlformats.org/officeDocument/2006/relationships/tags" Target="../tags/tag48.xml"/><Relationship Id="rId2" Type="http://schemas.openxmlformats.org/officeDocument/2006/relationships/tags" Target="../tags/tag43.xml"/><Relationship Id="rId16" Type="http://schemas.openxmlformats.org/officeDocument/2006/relationships/tags" Target="../tags/tag57.xml"/><Relationship Id="rId20" Type="http://schemas.openxmlformats.org/officeDocument/2006/relationships/tags" Target="../tags/tag61.xml"/><Relationship Id="rId29" Type="http://schemas.openxmlformats.org/officeDocument/2006/relationships/tags" Target="../tags/tag70.xml"/><Relationship Id="rId41" Type="http://schemas.openxmlformats.org/officeDocument/2006/relationships/notesSlide" Target="../notesSlides/notesSlide8.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24" Type="http://schemas.openxmlformats.org/officeDocument/2006/relationships/tags" Target="../tags/tag65.xml"/><Relationship Id="rId32" Type="http://schemas.openxmlformats.org/officeDocument/2006/relationships/tags" Target="../tags/tag73.xml"/><Relationship Id="rId37" Type="http://schemas.openxmlformats.org/officeDocument/2006/relationships/tags" Target="../tags/tag78.xml"/><Relationship Id="rId40" Type="http://schemas.openxmlformats.org/officeDocument/2006/relationships/slideLayout" Target="../slideLayouts/slideLayout20.xml"/><Relationship Id="rId5" Type="http://schemas.openxmlformats.org/officeDocument/2006/relationships/tags" Target="../tags/tag46.xml"/><Relationship Id="rId15" Type="http://schemas.openxmlformats.org/officeDocument/2006/relationships/tags" Target="../tags/tag56.xml"/><Relationship Id="rId23" Type="http://schemas.openxmlformats.org/officeDocument/2006/relationships/tags" Target="../tags/tag64.xml"/><Relationship Id="rId28" Type="http://schemas.openxmlformats.org/officeDocument/2006/relationships/tags" Target="../tags/tag69.xml"/><Relationship Id="rId36" Type="http://schemas.openxmlformats.org/officeDocument/2006/relationships/tags" Target="../tags/tag77.xml"/><Relationship Id="rId10" Type="http://schemas.openxmlformats.org/officeDocument/2006/relationships/tags" Target="../tags/tag51.xml"/><Relationship Id="rId19" Type="http://schemas.openxmlformats.org/officeDocument/2006/relationships/tags" Target="../tags/tag60.xml"/><Relationship Id="rId31" Type="http://schemas.openxmlformats.org/officeDocument/2006/relationships/tags" Target="../tags/tag72.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 Id="rId22" Type="http://schemas.openxmlformats.org/officeDocument/2006/relationships/tags" Target="../tags/tag63.xml"/><Relationship Id="rId27" Type="http://schemas.openxmlformats.org/officeDocument/2006/relationships/tags" Target="../tags/tag68.xml"/><Relationship Id="rId30" Type="http://schemas.openxmlformats.org/officeDocument/2006/relationships/tags" Target="../tags/tag71.xml"/><Relationship Id="rId35" Type="http://schemas.openxmlformats.org/officeDocument/2006/relationships/tags" Target="../tags/tag76.xml"/><Relationship Id="rId43" Type="http://schemas.openxmlformats.org/officeDocument/2006/relationships/chart" Target="../charts/chart4.xml"/><Relationship Id="rId8" Type="http://schemas.openxmlformats.org/officeDocument/2006/relationships/tags" Target="../tags/tag49.xml"/><Relationship Id="rId3" Type="http://schemas.openxmlformats.org/officeDocument/2006/relationships/tags" Target="../tags/tag44.xml"/><Relationship Id="rId12" Type="http://schemas.openxmlformats.org/officeDocument/2006/relationships/tags" Target="../tags/tag53.xml"/><Relationship Id="rId17" Type="http://schemas.openxmlformats.org/officeDocument/2006/relationships/tags" Target="../tags/tag58.xml"/><Relationship Id="rId25" Type="http://schemas.openxmlformats.org/officeDocument/2006/relationships/tags" Target="../tags/tag66.xml"/><Relationship Id="rId33" Type="http://schemas.openxmlformats.org/officeDocument/2006/relationships/tags" Target="../tags/tag74.xml"/><Relationship Id="rId38" Type="http://schemas.openxmlformats.org/officeDocument/2006/relationships/tags" Target="../tags/tag79.xml"/></Relationships>
</file>

<file path=ppt/slides/_rels/slide9.xml.rels><?xml version="1.0" encoding="UTF-8" standalone="yes"?>
<Relationships xmlns="http://schemas.openxmlformats.org/package/2006/relationships"><Relationship Id="rId8" Type="http://schemas.openxmlformats.org/officeDocument/2006/relationships/tags" Target="../tags/tag88.xml"/><Relationship Id="rId3" Type="http://schemas.openxmlformats.org/officeDocument/2006/relationships/tags" Target="../tags/tag83.xml"/><Relationship Id="rId7" Type="http://schemas.openxmlformats.org/officeDocument/2006/relationships/tags" Target="../tags/tag87.xml"/><Relationship Id="rId12" Type="http://schemas.openxmlformats.org/officeDocument/2006/relationships/chart" Target="../charts/chart6.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tags" Target="../tags/tag86.xml"/><Relationship Id="rId11" Type="http://schemas.openxmlformats.org/officeDocument/2006/relationships/chart" Target="../charts/chart5.xml"/><Relationship Id="rId5" Type="http://schemas.openxmlformats.org/officeDocument/2006/relationships/tags" Target="../tags/tag85.xml"/><Relationship Id="rId10" Type="http://schemas.openxmlformats.org/officeDocument/2006/relationships/notesSlide" Target="../notesSlides/notesSlide9.xml"/><Relationship Id="rId4" Type="http://schemas.openxmlformats.org/officeDocument/2006/relationships/tags" Target="../tags/tag84.xml"/><Relationship Id="rId9"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1"/>
            </p:custDataLst>
            <p:extLst>
              <p:ext uri="{D42A27DB-BD31-4B8C-83A1-F6EECF244321}">
                <p14:modId xmlns:p14="http://schemas.microsoft.com/office/powerpoint/2010/main" val="33302418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2" imgH="337" progId="TCLayout.ActiveDocument.1">
                  <p:embed/>
                </p:oleObj>
              </mc:Choice>
              <mc:Fallback>
                <p:oleObj name="think-cell Slide" r:id="rId4" imgW="342" imgH="337"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4" name="Pladsholder til tekst 33">
            <a:extLst>
              <a:ext uri="{FF2B5EF4-FFF2-40B4-BE49-F238E27FC236}">
                <a16:creationId xmlns:a16="http://schemas.microsoft.com/office/drawing/2014/main" id="{FCC543CC-AAAA-48C0-8AF8-4622B66398F1}"/>
              </a:ext>
            </a:extLst>
          </p:cNvPr>
          <p:cNvSpPr>
            <a:spLocks noGrp="1"/>
          </p:cNvSpPr>
          <p:nvPr>
            <p:ph type="body" sz="quarter" idx="16"/>
          </p:nvPr>
        </p:nvSpPr>
        <p:spPr/>
        <p:txBody>
          <a:bodyPr/>
          <a:lstStyle/>
          <a:p>
            <a:endParaRPr lang="da-DK" dirty="0"/>
          </a:p>
        </p:txBody>
      </p:sp>
      <p:sp>
        <p:nvSpPr>
          <p:cNvPr id="30" name="Titel 29">
            <a:extLst>
              <a:ext uri="{FF2B5EF4-FFF2-40B4-BE49-F238E27FC236}">
                <a16:creationId xmlns:a16="http://schemas.microsoft.com/office/drawing/2014/main" id="{46968779-715D-49A6-8088-FF851CD1E33B}"/>
              </a:ext>
            </a:extLst>
          </p:cNvPr>
          <p:cNvSpPr>
            <a:spLocks noGrp="1"/>
          </p:cNvSpPr>
          <p:nvPr>
            <p:ph type="ctrTitle"/>
          </p:nvPr>
        </p:nvSpPr>
        <p:spPr>
          <a:xfrm>
            <a:off x="539749" y="1394807"/>
            <a:ext cx="8562306" cy="2068025"/>
          </a:xfrm>
        </p:spPr>
        <p:txBody>
          <a:bodyPr vert="horz"/>
          <a:lstStyle/>
          <a:p>
            <a:r>
              <a:rPr lang="da-DK" dirty="0"/>
              <a:t>Motivationsundersøgelsen</a:t>
            </a:r>
          </a:p>
        </p:txBody>
      </p:sp>
      <p:sp>
        <p:nvSpPr>
          <p:cNvPr id="31" name="Undertitel 30">
            <a:extLst>
              <a:ext uri="{FF2B5EF4-FFF2-40B4-BE49-F238E27FC236}">
                <a16:creationId xmlns:a16="http://schemas.microsoft.com/office/drawing/2014/main" id="{42E71A61-95BB-4551-9DCD-D00ADC51ACF2}"/>
              </a:ext>
            </a:extLst>
          </p:cNvPr>
          <p:cNvSpPr>
            <a:spLocks noGrp="1"/>
          </p:cNvSpPr>
          <p:nvPr>
            <p:ph type="subTitle" idx="1"/>
          </p:nvPr>
        </p:nvSpPr>
        <p:spPr/>
        <p:txBody>
          <a:bodyPr/>
          <a:lstStyle/>
          <a:p>
            <a:r>
              <a:rPr lang="da-DK" dirty="0"/>
              <a:t>Hovedresultater og refleksioner </a:t>
            </a:r>
          </a:p>
        </p:txBody>
      </p:sp>
      <p:sp>
        <p:nvSpPr>
          <p:cNvPr id="7" name="Footer Placeholder 6">
            <a:extLst>
              <a:ext uri="{FF2B5EF4-FFF2-40B4-BE49-F238E27FC236}">
                <a16:creationId xmlns:a16="http://schemas.microsoft.com/office/drawing/2014/main" id="{BEED3763-4169-4D45-A0A3-40AB700771CA}"/>
              </a:ext>
            </a:extLst>
          </p:cNvPr>
          <p:cNvSpPr>
            <a:spLocks noGrp="1"/>
          </p:cNvSpPr>
          <p:nvPr>
            <p:ph type="ftr" sz="quarter" idx="11"/>
          </p:nvPr>
        </p:nvSpPr>
        <p:spPr/>
        <p:txBody>
          <a:bodyPr/>
          <a:lstStyle/>
          <a:p>
            <a:r>
              <a:rPr lang="da-DK"/>
              <a:t>Motivationsundersøgelsen - status og overblik</a:t>
            </a:r>
            <a:endParaRPr lang="da-DK" dirty="0"/>
          </a:p>
        </p:txBody>
      </p:sp>
      <p:sp>
        <p:nvSpPr>
          <p:cNvPr id="36" name="Pladsholder til tekst 35">
            <a:extLst>
              <a:ext uri="{FF2B5EF4-FFF2-40B4-BE49-F238E27FC236}">
                <a16:creationId xmlns:a16="http://schemas.microsoft.com/office/drawing/2014/main" id="{D0A2A771-7395-447F-8B6A-45079517479C}"/>
              </a:ext>
            </a:extLst>
          </p:cNvPr>
          <p:cNvSpPr>
            <a:spLocks noGrp="1"/>
          </p:cNvSpPr>
          <p:nvPr>
            <p:ph type="body" sz="quarter" idx="23"/>
          </p:nvPr>
        </p:nvSpPr>
        <p:spPr/>
        <p:txBody>
          <a:bodyPr/>
          <a:lstStyle/>
          <a:p>
            <a:endParaRPr lang="da-DK"/>
          </a:p>
        </p:txBody>
      </p:sp>
      <p:sp>
        <p:nvSpPr>
          <p:cNvPr id="9" name="Pladsholder til slidenummer 8"/>
          <p:cNvSpPr>
            <a:spLocks noGrp="1"/>
          </p:cNvSpPr>
          <p:nvPr>
            <p:ph type="sldNum" sz="quarter" idx="12"/>
          </p:nvPr>
        </p:nvSpPr>
        <p:spPr/>
        <p:txBody>
          <a:bodyPr/>
          <a:lstStyle/>
          <a:p>
            <a:fld id="{24C8C45C-947F-4981-8B3F-4F32E973C901}" type="slidenum">
              <a:rPr lang="da-DK" smtClean="0"/>
              <a:pPr/>
              <a:t>0</a:t>
            </a:fld>
            <a:endParaRPr lang="da-DK" dirty="0"/>
          </a:p>
        </p:txBody>
      </p:sp>
      <p:sp>
        <p:nvSpPr>
          <p:cNvPr id="3" name="Pladsholder til dato 2"/>
          <p:cNvSpPr>
            <a:spLocks noGrp="1"/>
          </p:cNvSpPr>
          <p:nvPr>
            <p:ph type="dt" sz="half" idx="10"/>
          </p:nvPr>
        </p:nvSpPr>
        <p:spPr/>
        <p:txBody>
          <a:bodyPr/>
          <a:lstStyle/>
          <a:p>
            <a:fld id="{39BBAFAC-FA15-426C-B684-7F1AB122F9F8}" type="datetime2">
              <a:rPr lang="da-DK" smtClean="0"/>
              <a:t>13. september 2022</a:t>
            </a:fld>
            <a:endParaRPr lang="da-DK" dirty="0"/>
          </a:p>
        </p:txBody>
      </p:sp>
    </p:spTree>
    <p:extLst>
      <p:ext uri="{BB962C8B-B14F-4D97-AF65-F5344CB8AC3E}">
        <p14:creationId xmlns:p14="http://schemas.microsoft.com/office/powerpoint/2010/main" val="825532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Rektangel 336"/>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endParaRPr>
          </a:p>
        </p:txBody>
      </p:sp>
      <p:sp>
        <p:nvSpPr>
          <p:cNvPr id="82" name="Tekstfelt 81"/>
          <p:cNvSpPr txBox="1"/>
          <p:nvPr/>
        </p:nvSpPr>
        <p:spPr>
          <a:xfrm>
            <a:off x="353326" y="270536"/>
            <a:ext cx="8781149" cy="335413"/>
          </a:xfrm>
          <a:prstGeom prst="rect">
            <a:avLst/>
          </a:prstGeom>
          <a:noFill/>
        </p:spPr>
        <p:txBody>
          <a:bodyPr wrap="square" lIns="0" tIns="0" rIns="0" bIns="0" rtlCol="0">
            <a:spAutoFit/>
          </a:bodyPr>
          <a:lstStyle/>
          <a:p>
            <a:pPr>
              <a:lnSpc>
                <a:spcPct val="90000"/>
              </a:lnSpc>
              <a:spcBef>
                <a:spcPct val="0"/>
              </a:spcBef>
              <a:defRPr/>
            </a:pPr>
            <a:r>
              <a:rPr lang="da-DK" sz="2398" b="1" dirty="0">
                <a:solidFill>
                  <a:srgbClr val="000000"/>
                </a:solidFill>
                <a:latin typeface="Garamond" panose="02020404030301010803" pitchFamily="18" charset="0"/>
              </a:rPr>
              <a:t>NEDSLAGSPUNKT – KOMPETENCER OG MOTIVATION</a:t>
            </a:r>
          </a:p>
        </p:txBody>
      </p:sp>
      <p:cxnSp>
        <p:nvCxnSpPr>
          <p:cNvPr id="175" name="Lige forbindelse 174"/>
          <p:cNvCxnSpPr/>
          <p:nvPr/>
        </p:nvCxnSpPr>
        <p:spPr bwMode="auto">
          <a:xfrm>
            <a:off x="5269147" y="1311176"/>
            <a:ext cx="1586" cy="4469606"/>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kstfelt 68"/>
          <p:cNvSpPr txBox="1"/>
          <p:nvPr/>
        </p:nvSpPr>
        <p:spPr>
          <a:xfrm>
            <a:off x="5564187" y="5699623"/>
            <a:ext cx="4208462" cy="1077218"/>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6949</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Figuren viser sammenhængen mellem indre motivation og kompetencer afhængigt af uddannelse. 5=høj motivation. Opdelingen i niveau af kompetencer er foretaget efter fordeling. Se teknisk appendiks for detaljer herom.  Erhvervsfaglig uddannelse er i spørgerammen angivet som ”Kommunal eller privat elevuddannelse”.</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a:t>
            </a:r>
            <a:br>
              <a:rPr lang="da-DK" sz="1000" u="sng"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 </a:t>
            </a:r>
          </a:p>
        </p:txBody>
      </p:sp>
      <p:cxnSp>
        <p:nvCxnSpPr>
          <p:cNvPr id="70" name="Lige forbindelse 69"/>
          <p:cNvCxnSpPr/>
          <p:nvPr/>
        </p:nvCxnSpPr>
        <p:spPr bwMode="auto">
          <a:xfrm>
            <a:off x="5580064" y="5627688"/>
            <a:ext cx="1127125" cy="0"/>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kstfelt 70"/>
          <p:cNvSpPr txBox="1"/>
          <p:nvPr/>
        </p:nvSpPr>
        <p:spPr>
          <a:xfrm>
            <a:off x="9362613" y="5203826"/>
            <a:ext cx="1178849" cy="215444"/>
          </a:xfrm>
          <a:prstGeom prst="rect">
            <a:avLst/>
          </a:prstGeom>
          <a:noFill/>
        </p:spPr>
        <p:txBody>
          <a:bodyPr wrap="non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Indre motivation</a:t>
            </a:r>
          </a:p>
        </p:txBody>
      </p:sp>
      <p:graphicFrame>
        <p:nvGraphicFramePr>
          <p:cNvPr id="128" name="Chart 3"/>
          <p:cNvGraphicFramePr/>
          <p:nvPr>
            <p:custDataLst>
              <p:tags r:id="rId1"/>
            </p:custDataLst>
            <p:extLst>
              <p:ext uri="{D42A27DB-BD31-4B8C-83A1-F6EECF244321}">
                <p14:modId xmlns:p14="http://schemas.microsoft.com/office/powerpoint/2010/main" val="1609393462"/>
              </p:ext>
            </p:extLst>
          </p:nvPr>
        </p:nvGraphicFramePr>
        <p:xfrm>
          <a:off x="7923213" y="1144588"/>
          <a:ext cx="4068762" cy="4089400"/>
        </p:xfrm>
        <a:graphic>
          <a:graphicData uri="http://schemas.openxmlformats.org/drawingml/2006/chart">
            <c:chart xmlns:c="http://schemas.openxmlformats.org/drawingml/2006/chart" xmlns:r="http://schemas.openxmlformats.org/officeDocument/2006/relationships" r:id="rId52"/>
          </a:graphicData>
        </a:graphic>
      </p:graphicFrame>
      <p:cxnSp>
        <p:nvCxnSpPr>
          <p:cNvPr id="74" name="Lige forbindelse 73"/>
          <p:cNvCxnSpPr/>
          <p:nvPr>
            <p:custDataLst>
              <p:tags r:id="rId2"/>
            </p:custDataLst>
          </p:nvPr>
        </p:nvCxnSpPr>
        <p:spPr bwMode="auto">
          <a:xfrm flipH="1">
            <a:off x="10137775" y="1423988"/>
            <a:ext cx="119063"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9" name="Lige forbindelse 88"/>
          <p:cNvCxnSpPr/>
          <p:nvPr>
            <p:custDataLst>
              <p:tags r:id="rId3"/>
            </p:custDataLst>
          </p:nvPr>
        </p:nvCxnSpPr>
        <p:spPr bwMode="auto">
          <a:xfrm flipH="1">
            <a:off x="9674225" y="254000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6" name="Lige forbindelse 85"/>
          <p:cNvCxnSpPr/>
          <p:nvPr>
            <p:custDataLst>
              <p:tags r:id="rId4"/>
            </p:custDataLst>
          </p:nvPr>
        </p:nvCxnSpPr>
        <p:spPr bwMode="auto">
          <a:xfrm flipH="1">
            <a:off x="9274175" y="20812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2" name="Lige forbindelse 91"/>
          <p:cNvCxnSpPr/>
          <p:nvPr>
            <p:custDataLst>
              <p:tags r:id="rId5"/>
            </p:custDataLst>
          </p:nvPr>
        </p:nvCxnSpPr>
        <p:spPr bwMode="auto">
          <a:xfrm flipH="1">
            <a:off x="9293225" y="26066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7" name="Lige forbindelse 86"/>
          <p:cNvCxnSpPr/>
          <p:nvPr>
            <p:custDataLst>
              <p:tags r:id="rId6"/>
            </p:custDataLst>
          </p:nvPr>
        </p:nvCxnSpPr>
        <p:spPr bwMode="auto">
          <a:xfrm flipH="1">
            <a:off x="9342438" y="41830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0" name="Lige forbindelse 79"/>
          <p:cNvCxnSpPr/>
          <p:nvPr>
            <p:custDataLst>
              <p:tags r:id="rId7"/>
            </p:custDataLst>
          </p:nvPr>
        </p:nvCxnSpPr>
        <p:spPr bwMode="auto">
          <a:xfrm flipH="1">
            <a:off x="9902825" y="4051300"/>
            <a:ext cx="128588"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9" name="Lige forbindelse 78"/>
          <p:cNvCxnSpPr/>
          <p:nvPr>
            <p:custDataLst>
              <p:tags r:id="rId8"/>
            </p:custDataLst>
          </p:nvPr>
        </p:nvCxnSpPr>
        <p:spPr bwMode="auto">
          <a:xfrm flipH="1">
            <a:off x="10059988" y="19494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3" name="Lige forbindelse 72"/>
          <p:cNvCxnSpPr/>
          <p:nvPr>
            <p:custDataLst>
              <p:tags r:id="rId9"/>
            </p:custDataLst>
          </p:nvPr>
        </p:nvCxnSpPr>
        <p:spPr bwMode="auto">
          <a:xfrm flipH="1">
            <a:off x="9129713" y="15557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8" name="Lige forbindelse 77"/>
          <p:cNvCxnSpPr/>
          <p:nvPr>
            <p:custDataLst>
              <p:tags r:id="rId10"/>
            </p:custDataLst>
          </p:nvPr>
        </p:nvCxnSpPr>
        <p:spPr bwMode="auto">
          <a:xfrm flipH="1">
            <a:off x="9915525" y="14890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4" name="Lige forbindelse 83"/>
          <p:cNvCxnSpPr/>
          <p:nvPr>
            <p:custDataLst>
              <p:tags r:id="rId11"/>
            </p:custDataLst>
          </p:nvPr>
        </p:nvCxnSpPr>
        <p:spPr bwMode="auto">
          <a:xfrm flipH="1">
            <a:off x="9690100" y="411638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5" name="Lige forbindelse 84"/>
          <p:cNvCxnSpPr/>
          <p:nvPr>
            <p:custDataLst>
              <p:tags r:id="rId12"/>
            </p:custDataLst>
          </p:nvPr>
        </p:nvCxnSpPr>
        <p:spPr bwMode="auto">
          <a:xfrm flipH="1">
            <a:off x="10117138" y="24749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3" name="Lige forbindelse 82"/>
          <p:cNvCxnSpPr/>
          <p:nvPr>
            <p:custDataLst>
              <p:tags r:id="rId13"/>
            </p:custDataLst>
          </p:nvPr>
        </p:nvCxnSpPr>
        <p:spPr bwMode="auto">
          <a:xfrm flipH="1">
            <a:off x="9620250" y="201453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3" name="Lige forbindelse 92"/>
          <p:cNvCxnSpPr/>
          <p:nvPr>
            <p:custDataLst>
              <p:tags r:id="rId14"/>
            </p:custDataLst>
          </p:nvPr>
        </p:nvCxnSpPr>
        <p:spPr bwMode="auto">
          <a:xfrm flipH="1">
            <a:off x="10047288" y="3000375"/>
            <a:ext cx="130175"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0" name="Lige forbindelse 89"/>
          <p:cNvCxnSpPr/>
          <p:nvPr>
            <p:custDataLst>
              <p:tags r:id="rId15"/>
            </p:custDataLst>
          </p:nvPr>
        </p:nvCxnSpPr>
        <p:spPr bwMode="auto">
          <a:xfrm flipH="1">
            <a:off x="9836150" y="30654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1" name="Lige forbindelse 80"/>
          <p:cNvCxnSpPr/>
          <p:nvPr>
            <p:custDataLst>
              <p:tags r:id="rId16"/>
            </p:custDataLst>
          </p:nvPr>
        </p:nvCxnSpPr>
        <p:spPr bwMode="auto">
          <a:xfrm flipH="1">
            <a:off x="9277350" y="313213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5" name="Lige forbindelse 74"/>
          <p:cNvCxnSpPr/>
          <p:nvPr>
            <p:custDataLst>
              <p:tags r:id="rId17"/>
            </p:custDataLst>
          </p:nvPr>
        </p:nvCxnSpPr>
        <p:spPr bwMode="auto">
          <a:xfrm flipH="1">
            <a:off x="9952038" y="352583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4" name="Lige forbindelse 93"/>
          <p:cNvCxnSpPr/>
          <p:nvPr>
            <p:custDataLst>
              <p:tags r:id="rId18"/>
            </p:custDataLst>
          </p:nvPr>
        </p:nvCxnSpPr>
        <p:spPr bwMode="auto">
          <a:xfrm flipH="1">
            <a:off x="9686925" y="359092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1" name="Lige forbindelse 90"/>
          <p:cNvCxnSpPr/>
          <p:nvPr>
            <p:custDataLst>
              <p:tags r:id="rId19"/>
            </p:custDataLst>
          </p:nvPr>
        </p:nvCxnSpPr>
        <p:spPr bwMode="auto">
          <a:xfrm flipH="1">
            <a:off x="9874250" y="46418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6" name="Lige forbindelse 75"/>
          <p:cNvCxnSpPr/>
          <p:nvPr>
            <p:custDataLst>
              <p:tags r:id="rId20"/>
            </p:custDataLst>
          </p:nvPr>
        </p:nvCxnSpPr>
        <p:spPr bwMode="auto">
          <a:xfrm flipH="1">
            <a:off x="9348788" y="365760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8" name="Lige forbindelse 87"/>
          <p:cNvCxnSpPr/>
          <p:nvPr>
            <p:custDataLst>
              <p:tags r:id="rId21"/>
            </p:custDataLst>
          </p:nvPr>
        </p:nvCxnSpPr>
        <p:spPr bwMode="auto">
          <a:xfrm flipH="1">
            <a:off x="10177463" y="45767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7" name="Lige forbindelse 76"/>
          <p:cNvCxnSpPr/>
          <p:nvPr>
            <p:custDataLst>
              <p:tags r:id="rId22"/>
            </p:custDataLst>
          </p:nvPr>
        </p:nvCxnSpPr>
        <p:spPr bwMode="auto">
          <a:xfrm flipH="1">
            <a:off x="9324975" y="470852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05" name="Rectangle 3"/>
          <p:cNvSpPr>
            <a:spLocks noGrp="1" noChangeArrowheads="1"/>
          </p:cNvSpPr>
          <p:nvPr>
            <p:custDataLst>
              <p:tags r:id="rId23"/>
            </p:custDataLst>
          </p:nvPr>
        </p:nvSpPr>
        <p:spPr bwMode="auto">
          <a:xfrm>
            <a:off x="5564188" y="2417763"/>
            <a:ext cx="20796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600" dirty="0">
                <a:solidFill>
                  <a:srgbClr val="000000"/>
                </a:solidFill>
                <a:latin typeface="Garamond" panose="02020404030301010803" pitchFamily="18" charset="0"/>
                <a:sym typeface="Garamond" panose="02020404030301010803" pitchFamily="18" charset="0"/>
              </a:rPr>
              <a:t>Erhvervsfaglig uddannelse</a:t>
            </a:r>
            <a:endParaRPr lang="da-DK" sz="1600" dirty="0">
              <a:solidFill>
                <a:srgbClr val="000000"/>
              </a:solidFill>
              <a:latin typeface="Garamond" panose="02020404030301010803" pitchFamily="18" charset="0"/>
              <a:sym typeface="Garamond" panose="02020404030301010803" pitchFamily="18" charset="0"/>
            </a:endParaRPr>
          </a:p>
        </p:txBody>
      </p:sp>
      <p:sp useBgFill="1">
        <p:nvSpPr>
          <p:cNvPr id="95" name="Rectangle 3"/>
          <p:cNvSpPr>
            <a:spLocks noGrp="1" noChangeArrowheads="1"/>
          </p:cNvSpPr>
          <p:nvPr>
            <p:custDataLst>
              <p:tags r:id="rId24"/>
            </p:custDataLst>
          </p:nvPr>
        </p:nvSpPr>
        <p:spPr bwMode="gray">
          <a:xfrm>
            <a:off x="10017125" y="1436688"/>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B617D7C9-0175-4F60-8FEE-9CA0CA80E9E0}" type="datetime'''''''''''''''''4'''',''''0'''''''''''''''''''">
              <a:rPr lang="da-DK" altLang="en-US" sz="1200" kern="0" smtClean="0">
                <a:solidFill>
                  <a:srgbClr val="000000"/>
                </a:solidFill>
                <a:latin typeface="Garamond" panose="02020404030301010803" pitchFamily="18" charset="0"/>
                <a:sym typeface="Garamond" panose="02020404030301010803" pitchFamily="18" charset="0"/>
              </a:rPr>
              <a:pPr/>
              <a:t>4,0</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02" name="Rectangle 3"/>
          <p:cNvSpPr>
            <a:spLocks noGrp="1" noChangeArrowheads="1"/>
          </p:cNvSpPr>
          <p:nvPr>
            <p:custDataLst>
              <p:tags r:id="rId25"/>
            </p:custDataLst>
          </p:nvPr>
        </p:nvSpPr>
        <p:spPr bwMode="gray">
          <a:xfrm>
            <a:off x="9937750" y="3013075"/>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15D0B8E4-E0CE-4453-B2F4-AE0AECC7E663}" type="datetime'''''''''''''''4'',''''''''''''''''''''''''''0'''''''''''''''">
              <a:rPr lang="da-DK" altLang="en-US" sz="1200" kern="0" smtClean="0">
                <a:solidFill>
                  <a:srgbClr val="000000"/>
                </a:solidFill>
                <a:latin typeface="Garamond" panose="02020404030301010803" pitchFamily="18" charset="0"/>
                <a:sym typeface="Garamond" panose="02020404030301010803" pitchFamily="18" charset="0"/>
              </a:rPr>
              <a:pPr/>
              <a:t>4,0</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04" name="Rectangle 3"/>
          <p:cNvSpPr>
            <a:spLocks noGrp="1" noChangeArrowheads="1"/>
          </p:cNvSpPr>
          <p:nvPr>
            <p:custDataLst>
              <p:tags r:id="rId26"/>
            </p:custDataLst>
          </p:nvPr>
        </p:nvSpPr>
        <p:spPr bwMode="gray">
          <a:xfrm>
            <a:off x="9788525" y="3538538"/>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F9768351-43EE-4763-914B-6C12FA176440}" type="datetime'''''''''''''''''''''''''''''''''3'''''',''''''''9'''''''''''''">
              <a:rPr lang="da-DK" altLang="en-US" sz="1200" kern="0" smtClean="0">
                <a:solidFill>
                  <a:srgbClr val="000000"/>
                </a:solidFill>
                <a:latin typeface="Garamond" panose="02020404030301010803" pitchFamily="18" charset="0"/>
                <a:sym typeface="Garamond" panose="02020404030301010803" pitchFamily="18" charset="0"/>
              </a:rPr>
              <a:pPr/>
              <a:t>3,9</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03" name="Rectangle 3"/>
          <p:cNvSpPr>
            <a:spLocks noGrp="1" noChangeArrowheads="1"/>
          </p:cNvSpPr>
          <p:nvPr>
            <p:custDataLst>
              <p:tags r:id="rId27"/>
            </p:custDataLst>
          </p:nvPr>
        </p:nvSpPr>
        <p:spPr bwMode="gray">
          <a:xfrm>
            <a:off x="9378950" y="3078163"/>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1B126CBE-1BD9-4CB5-99CB-3BBB24F7DFF0}"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97" name="Rectangle 3"/>
          <p:cNvSpPr>
            <a:spLocks noGrp="1" noChangeArrowheads="1"/>
          </p:cNvSpPr>
          <p:nvPr>
            <p:custDataLst>
              <p:tags r:id="rId28"/>
            </p:custDataLst>
          </p:nvPr>
        </p:nvSpPr>
        <p:spPr bwMode="gray">
          <a:xfrm>
            <a:off x="9231313" y="1501775"/>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D54FADBA-A5E2-4DFC-B797-3F86143B451F}" type="datetime'''''''''''''''''''''''''''''''''''''''3'',''''''''''''''''6'''">
              <a:rPr lang="da-DK" altLang="en-US" sz="1200" kern="0" smtClean="0">
                <a:solidFill>
                  <a:srgbClr val="000000"/>
                </a:solidFill>
                <a:latin typeface="Garamond" panose="02020404030301010803" pitchFamily="18" charset="0"/>
                <a:sym typeface="Garamond" panose="02020404030301010803" pitchFamily="18" charset="0"/>
              </a:rPr>
              <a:pPr/>
              <a:t>3,6</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10" name="Rectangle 3"/>
          <p:cNvSpPr>
            <a:spLocks noGrp="1" noChangeArrowheads="1"/>
          </p:cNvSpPr>
          <p:nvPr>
            <p:custDataLst>
              <p:tags r:id="rId29"/>
            </p:custDataLst>
          </p:nvPr>
        </p:nvSpPr>
        <p:spPr bwMode="auto">
          <a:xfrm>
            <a:off x="5564188" y="2943225"/>
            <a:ext cx="2393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600" dirty="0">
                <a:solidFill>
                  <a:srgbClr val="000000"/>
                </a:solidFill>
                <a:latin typeface="Garamond" panose="02020404030301010803" pitchFamily="18" charset="0"/>
                <a:sym typeface="Garamond" panose="02020404030301010803" pitchFamily="18" charset="0"/>
              </a:rPr>
              <a:t>Kort videregående uddannelse</a:t>
            </a:r>
            <a:endParaRPr lang="da-DK" sz="1600" dirty="0">
              <a:solidFill>
                <a:srgbClr val="000000"/>
              </a:solidFill>
              <a:latin typeface="Garamond" panose="02020404030301010803" pitchFamily="18" charset="0"/>
              <a:sym typeface="Garamond" panose="02020404030301010803" pitchFamily="18" charset="0"/>
            </a:endParaRPr>
          </a:p>
        </p:txBody>
      </p:sp>
      <p:sp useBgFill="1">
        <p:nvSpPr>
          <p:cNvPr id="96" name="Rectangle 3"/>
          <p:cNvSpPr>
            <a:spLocks noGrp="1" noChangeArrowheads="1"/>
          </p:cNvSpPr>
          <p:nvPr>
            <p:custDataLst>
              <p:tags r:id="rId30"/>
            </p:custDataLst>
          </p:nvPr>
        </p:nvSpPr>
        <p:spPr bwMode="gray">
          <a:xfrm>
            <a:off x="9721850" y="1962150"/>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81A4618A-D2E5-4364-8101-FD2DBD86226D}" type="datetime'''''''3'''''''''''''',''9'''''''''">
              <a:rPr lang="da-DK" altLang="en-US" sz="1200" kern="0" smtClean="0">
                <a:solidFill>
                  <a:srgbClr val="000000"/>
                </a:solidFill>
                <a:latin typeface="Garamond" panose="02020404030301010803" pitchFamily="18" charset="0"/>
                <a:sym typeface="Garamond" panose="02020404030301010803" pitchFamily="18" charset="0"/>
              </a:rPr>
              <a:pPr/>
              <a:t>3,9</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98" name="Rectangle 3"/>
          <p:cNvSpPr>
            <a:spLocks noGrp="1" noChangeArrowheads="1"/>
          </p:cNvSpPr>
          <p:nvPr>
            <p:custDataLst>
              <p:tags r:id="rId31"/>
            </p:custDataLst>
          </p:nvPr>
        </p:nvSpPr>
        <p:spPr bwMode="auto">
          <a:xfrm>
            <a:off x="5564188" y="1366838"/>
            <a:ext cx="9366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18C20FF1-7E18-4434-BF1B-A873C7ECA677}" type="datetime'G''''''''r''u''''''''''''''''''''nd''''s''k''o''''l''''e'''''">
              <a:rPr lang="da-DK" altLang="en-US" sz="1600" smtClean="0">
                <a:solidFill>
                  <a:srgbClr val="000000"/>
                </a:solidFill>
                <a:latin typeface="Garamond" panose="02020404030301010803" pitchFamily="18" charset="0"/>
                <a:sym typeface="Garamond" panose="02020404030301010803" pitchFamily="18" charset="0"/>
              </a:rPr>
              <a:pPr/>
              <a:t>Grundskole</a:t>
            </a:fld>
            <a:endParaRPr lang="da-DK" sz="1600" dirty="0">
              <a:solidFill>
                <a:srgbClr val="000000"/>
              </a:solidFill>
              <a:latin typeface="Garamond" panose="02020404030301010803" pitchFamily="18" charset="0"/>
              <a:sym typeface="Garamond" panose="02020404030301010803" pitchFamily="18" charset="0"/>
            </a:endParaRPr>
          </a:p>
        </p:txBody>
      </p:sp>
      <p:sp useBgFill="1">
        <p:nvSpPr>
          <p:cNvPr id="108" name="Rectangle 3"/>
          <p:cNvSpPr>
            <a:spLocks noGrp="1" noChangeArrowheads="1"/>
          </p:cNvSpPr>
          <p:nvPr>
            <p:custDataLst>
              <p:tags r:id="rId32"/>
            </p:custDataLst>
          </p:nvPr>
        </p:nvSpPr>
        <p:spPr bwMode="gray">
          <a:xfrm>
            <a:off x="9450388" y="3603625"/>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11A3977E-2295-4680-AFA5-BF342F15E833}"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99" name="Rectangle 3"/>
          <p:cNvSpPr>
            <a:spLocks noGrp="1" noChangeArrowheads="1"/>
          </p:cNvSpPr>
          <p:nvPr>
            <p:custDataLst>
              <p:tags r:id="rId33"/>
            </p:custDataLst>
          </p:nvPr>
        </p:nvSpPr>
        <p:spPr bwMode="gray">
          <a:xfrm>
            <a:off x="9375775" y="2027238"/>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68F42331-8C2C-441B-BA46-31820739C1EE}"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00" name="Rectangle 3"/>
          <p:cNvSpPr>
            <a:spLocks noGrp="1" noChangeArrowheads="1"/>
          </p:cNvSpPr>
          <p:nvPr>
            <p:custDataLst>
              <p:tags r:id="rId34"/>
            </p:custDataLst>
          </p:nvPr>
        </p:nvSpPr>
        <p:spPr bwMode="auto">
          <a:xfrm>
            <a:off x="5564187" y="1770062"/>
            <a:ext cx="170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600" dirty="0">
                <a:solidFill>
                  <a:srgbClr val="000000"/>
                </a:solidFill>
                <a:latin typeface="Garamond" panose="02020404030301010803" pitchFamily="18" charset="0"/>
                <a:sym typeface="Garamond" panose="02020404030301010803" pitchFamily="18" charset="0"/>
              </a:rPr>
              <a:t>Uddannelse inden for</a:t>
            </a:r>
            <a:br>
              <a:rPr lang="da-DK" altLang="en-US" sz="1600" dirty="0">
                <a:solidFill>
                  <a:srgbClr val="000000"/>
                </a:solidFill>
                <a:latin typeface="Garamond" panose="02020404030301010803" pitchFamily="18" charset="0"/>
                <a:sym typeface="Garamond" panose="02020404030301010803" pitchFamily="18" charset="0"/>
              </a:rPr>
            </a:br>
            <a:r>
              <a:rPr lang="da-DK" altLang="en-US" sz="1600" dirty="0">
                <a:solidFill>
                  <a:srgbClr val="000000"/>
                </a:solidFill>
                <a:latin typeface="Garamond" panose="02020404030301010803" pitchFamily="18" charset="0"/>
                <a:sym typeface="Garamond" panose="02020404030301010803" pitchFamily="18" charset="0"/>
              </a:rPr>
              <a:t>politiet eller forsvaret</a:t>
            </a:r>
            <a:endParaRPr lang="da-DK" sz="1600" dirty="0">
              <a:solidFill>
                <a:srgbClr val="000000"/>
              </a:solidFill>
              <a:latin typeface="Garamond" panose="02020404030301010803" pitchFamily="18" charset="0"/>
              <a:sym typeface="Garamond" panose="02020404030301010803" pitchFamily="18" charset="0"/>
            </a:endParaRPr>
          </a:p>
        </p:txBody>
      </p:sp>
      <p:sp>
        <p:nvSpPr>
          <p:cNvPr id="112" name="Rectangle 3"/>
          <p:cNvSpPr>
            <a:spLocks noGrp="1" noChangeArrowheads="1"/>
          </p:cNvSpPr>
          <p:nvPr>
            <p:custDataLst>
              <p:tags r:id="rId35"/>
            </p:custDataLst>
          </p:nvPr>
        </p:nvSpPr>
        <p:spPr bwMode="auto">
          <a:xfrm>
            <a:off x="5564188" y="3346449"/>
            <a:ext cx="1990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600" dirty="0">
                <a:solidFill>
                  <a:srgbClr val="000000"/>
                </a:solidFill>
                <a:latin typeface="Garamond" panose="02020404030301010803" pitchFamily="18" charset="0"/>
                <a:sym typeface="Garamond" panose="02020404030301010803" pitchFamily="18" charset="0"/>
              </a:rPr>
              <a:t>Mellemlang videregående</a:t>
            </a:r>
            <a:br>
              <a:rPr lang="da-DK" altLang="en-US" sz="1600" dirty="0">
                <a:solidFill>
                  <a:srgbClr val="000000"/>
                </a:solidFill>
                <a:latin typeface="Garamond" panose="02020404030301010803" pitchFamily="18" charset="0"/>
                <a:sym typeface="Garamond" panose="02020404030301010803" pitchFamily="18" charset="0"/>
              </a:rPr>
            </a:br>
            <a:r>
              <a:rPr lang="da-DK" altLang="en-US" sz="1600" dirty="0">
                <a:solidFill>
                  <a:srgbClr val="000000"/>
                </a:solidFill>
                <a:latin typeface="Garamond" panose="02020404030301010803" pitchFamily="18" charset="0"/>
                <a:sym typeface="Garamond" panose="02020404030301010803" pitchFamily="18" charset="0"/>
              </a:rPr>
              <a:t>uddannelse</a:t>
            </a:r>
            <a:endParaRPr lang="da-DK" sz="1600" dirty="0">
              <a:solidFill>
                <a:srgbClr val="000000"/>
              </a:solidFill>
              <a:latin typeface="Garamond" panose="02020404030301010803" pitchFamily="18" charset="0"/>
              <a:sym typeface="Garamond" panose="02020404030301010803" pitchFamily="18" charset="0"/>
            </a:endParaRPr>
          </a:p>
        </p:txBody>
      </p:sp>
      <p:sp useBgFill="1">
        <p:nvSpPr>
          <p:cNvPr id="115" name="Rectangle 3"/>
          <p:cNvSpPr>
            <a:spLocks noGrp="1" noChangeArrowheads="1"/>
          </p:cNvSpPr>
          <p:nvPr>
            <p:custDataLst>
              <p:tags r:id="rId36"/>
            </p:custDataLst>
          </p:nvPr>
        </p:nvSpPr>
        <p:spPr bwMode="gray">
          <a:xfrm>
            <a:off x="9791700" y="4064000"/>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D9DA3CEB-084B-410A-B594-103DF1DD64EB}" type="datetime'''''''''''''''''''''''''''''''3,''''''''''''9'''">
              <a:rPr lang="da-DK" altLang="en-US" sz="1200" kern="0" smtClean="0">
                <a:solidFill>
                  <a:srgbClr val="000000"/>
                </a:solidFill>
                <a:latin typeface="Garamond" panose="02020404030301010803" pitchFamily="18" charset="0"/>
                <a:sym typeface="Garamond" panose="02020404030301010803" pitchFamily="18" charset="0"/>
              </a:rPr>
              <a:pPr/>
              <a:t>3,9</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07" name="Rectangle 3"/>
          <p:cNvSpPr>
            <a:spLocks noGrp="1" noChangeArrowheads="1"/>
          </p:cNvSpPr>
          <p:nvPr>
            <p:custDataLst>
              <p:tags r:id="rId37"/>
            </p:custDataLst>
          </p:nvPr>
        </p:nvSpPr>
        <p:spPr bwMode="gray">
          <a:xfrm>
            <a:off x="9444038" y="4129088"/>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FD03E72D-A061-4527-B6A1-A18C4A5E38D7}"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11" name="Rectangle 3"/>
          <p:cNvSpPr>
            <a:spLocks noGrp="1" noChangeArrowheads="1"/>
          </p:cNvSpPr>
          <p:nvPr>
            <p:custDataLst>
              <p:tags r:id="rId38"/>
            </p:custDataLst>
          </p:nvPr>
        </p:nvSpPr>
        <p:spPr bwMode="gray">
          <a:xfrm>
            <a:off x="9975850" y="4589463"/>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8CC558A5-25F8-40FE-90F1-65831EF1011A}" type="datetime'''''''''''4'''',''''''''''''''''''''''0'''''''''''''''''">
              <a:rPr lang="da-DK" altLang="en-US" sz="1200" kern="0" smtClean="0">
                <a:solidFill>
                  <a:srgbClr val="000000"/>
                </a:solidFill>
                <a:latin typeface="Garamond" panose="02020404030301010803" pitchFamily="18" charset="0"/>
                <a:sym typeface="Garamond" panose="02020404030301010803" pitchFamily="18" charset="0"/>
              </a:rPr>
              <a:pPr/>
              <a:t>4,0</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09" name="Rectangle 3"/>
          <p:cNvSpPr>
            <a:spLocks noGrp="1" noChangeArrowheads="1"/>
          </p:cNvSpPr>
          <p:nvPr>
            <p:custDataLst>
              <p:tags r:id="rId39"/>
            </p:custDataLst>
          </p:nvPr>
        </p:nvSpPr>
        <p:spPr bwMode="auto">
          <a:xfrm>
            <a:off x="5564188" y="3994150"/>
            <a:ext cx="2405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43BA5637-DF35-4960-8E9C-19D0272EB5CC}" type="datetime'''L''ang ''v''i''''''de''''''regående'''' ud''dann''''else'''">
              <a:rPr lang="da-DK" altLang="en-US" sz="1600" smtClean="0">
                <a:solidFill>
                  <a:srgbClr val="000000"/>
                </a:solidFill>
                <a:latin typeface="Garamond" panose="02020404030301010803" pitchFamily="18" charset="0"/>
                <a:sym typeface="Garamond" panose="02020404030301010803" pitchFamily="18" charset="0"/>
              </a:rPr>
              <a:pPr/>
              <a:t>Lang videregående uddannelse</a:t>
            </a:fld>
            <a:endParaRPr lang="da-DK" sz="1600" dirty="0">
              <a:solidFill>
                <a:srgbClr val="000000"/>
              </a:solidFill>
              <a:latin typeface="Garamond" panose="02020404030301010803" pitchFamily="18" charset="0"/>
              <a:sym typeface="Garamond" panose="02020404030301010803" pitchFamily="18" charset="0"/>
            </a:endParaRPr>
          </a:p>
        </p:txBody>
      </p:sp>
      <p:sp useBgFill="1">
        <p:nvSpPr>
          <p:cNvPr id="106" name="Rectangle 3"/>
          <p:cNvSpPr>
            <a:spLocks noGrp="1" noChangeArrowheads="1"/>
          </p:cNvSpPr>
          <p:nvPr>
            <p:custDataLst>
              <p:tags r:id="rId40"/>
            </p:custDataLst>
          </p:nvPr>
        </p:nvSpPr>
        <p:spPr bwMode="gray">
          <a:xfrm>
            <a:off x="9394825" y="2552700"/>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8E84F9AA-66CC-4CD7-AEBA-76F862274FD9}"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13" name="Rectangle 3"/>
          <p:cNvSpPr>
            <a:spLocks noGrp="1" noChangeArrowheads="1"/>
          </p:cNvSpPr>
          <p:nvPr>
            <p:custDataLst>
              <p:tags r:id="rId41"/>
            </p:custDataLst>
          </p:nvPr>
        </p:nvSpPr>
        <p:spPr bwMode="gray">
          <a:xfrm>
            <a:off x="9426575" y="4654550"/>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B57FD5CE-F707-4C95-BE8B-751AB7BC1821}" type="datetime'3'''''''''''''''''''''''''''''''''',7'''''''">
              <a:rPr lang="da-DK" altLang="en-US" sz="1200" kern="0" smtClean="0">
                <a:solidFill>
                  <a:srgbClr val="000000"/>
                </a:solidFill>
                <a:latin typeface="Garamond" panose="02020404030301010803" pitchFamily="18" charset="0"/>
                <a:sym typeface="Garamond" panose="02020404030301010803" pitchFamily="18" charset="0"/>
              </a:rPr>
              <a:pPr/>
              <a:t>3,7</a:t>
            </a:fld>
            <a:endParaRPr lang="da-DK" sz="1200" kern="0" dirty="0">
              <a:solidFill>
                <a:srgbClr val="000000"/>
              </a:solidFill>
              <a:latin typeface="Garamond" panose="02020404030301010803" pitchFamily="18" charset="0"/>
              <a:sym typeface="Garamond" panose="02020404030301010803" pitchFamily="18" charset="0"/>
            </a:endParaRPr>
          </a:p>
        </p:txBody>
      </p:sp>
      <p:sp useBgFill="1">
        <p:nvSpPr>
          <p:cNvPr id="101" name="Rectangle 3"/>
          <p:cNvSpPr>
            <a:spLocks noGrp="1" noChangeArrowheads="1"/>
          </p:cNvSpPr>
          <p:nvPr>
            <p:custDataLst>
              <p:tags r:id="rId42"/>
            </p:custDataLst>
          </p:nvPr>
        </p:nvSpPr>
        <p:spPr bwMode="gray">
          <a:xfrm>
            <a:off x="9775825" y="2487613"/>
            <a:ext cx="220663" cy="182563"/>
          </a:xfrm>
          <a:prstGeom prst="rect">
            <a:avLst/>
          </a:prstGeom>
          <a:ln>
            <a:noFill/>
          </a:ln>
          <a:effectLst/>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5" tIns="0" rIns="22225" bIns="0" numCol="1" spcCol="0" anchor="ctr" anchorCtr="0" compatLnSpc="1">
            <a:prstTxWarp prst="textNoShape">
              <a:avLst/>
            </a:prstTxWarp>
            <a:noAutofit/>
          </a:bodyPr>
          <a:lstStyle>
            <a:lvl1pPr marL="179640" indent="-179640" algn="l" rtl="0" eaLnBrk="1" fontAlgn="base" hangingPunct="1">
              <a:lnSpc>
                <a:spcPct val="100000"/>
              </a:lnSpc>
              <a:spcBef>
                <a:spcPts val="1098"/>
              </a:spcBef>
              <a:spcAft>
                <a:spcPct val="0"/>
              </a:spcAft>
              <a:buClr>
                <a:schemeClr val="tx2"/>
              </a:buClr>
              <a:buFont typeface="Symbol" panose="05050102010706020507" pitchFamily="18" charset="2"/>
              <a:buChar char="·"/>
              <a:defRPr sz="1596" b="0">
                <a:solidFill>
                  <a:schemeClr val="tx1"/>
                </a:solidFill>
                <a:latin typeface="+mn-lt"/>
                <a:ea typeface="+mn-ea"/>
                <a:cs typeface="+mn-cs"/>
              </a:defRPr>
            </a:lvl1pPr>
            <a:lvl2pPr marL="405986"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398">
                <a:solidFill>
                  <a:schemeClr val="tx1"/>
                </a:solidFill>
                <a:latin typeface="+mn-lt"/>
              </a:defRPr>
            </a:lvl2pPr>
            <a:lvl3pPr marL="632332" indent="-215568" algn="l" rtl="0" eaLnBrk="1" fontAlgn="base" hangingPunct="1">
              <a:lnSpc>
                <a:spcPct val="100000"/>
              </a:lnSpc>
              <a:spcBef>
                <a:spcPts val="798"/>
              </a:spcBef>
              <a:spcAft>
                <a:spcPct val="0"/>
              </a:spcAft>
              <a:buClr>
                <a:schemeClr val="tx2"/>
              </a:buClr>
              <a:buSzPct val="100000"/>
              <a:buFont typeface="Arial" panose="020B0604020202020204" pitchFamily="34" charset="0"/>
              <a:buChar char="–"/>
              <a:defRPr sz="1198">
                <a:solidFill>
                  <a:schemeClr val="tx1"/>
                </a:solidFill>
                <a:latin typeface="+mn-lt"/>
              </a:defRPr>
            </a:lvl3pPr>
            <a:lvl4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4pPr>
            <a:lvl5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5pPr>
            <a:lvl6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6pPr>
            <a:lvl7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7pPr>
            <a:lvl8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8pPr>
            <a:lvl9pPr marL="632332" indent="-215568" algn="l" rtl="0" eaLnBrk="1" fontAlgn="base" hangingPunct="1">
              <a:lnSpc>
                <a:spcPct val="100000"/>
              </a:lnSpc>
              <a:spcBef>
                <a:spcPts val="798"/>
              </a:spcBef>
              <a:spcAft>
                <a:spcPct val="0"/>
              </a:spcAft>
              <a:buClr>
                <a:schemeClr val="tx2"/>
              </a:buClr>
              <a:buFont typeface="Arial" panose="020B0604020202020204" pitchFamily="34" charset="0"/>
              <a:buChar char="–"/>
              <a:defRPr sz="1198">
                <a:solidFill>
                  <a:schemeClr val="tx1"/>
                </a:solidFill>
                <a:latin typeface="+mn-lt"/>
              </a:defRPr>
            </a:lvl9pPr>
          </a:lstStyle>
          <a:p>
            <a:pPr marL="0" indent="0">
              <a:spcBef>
                <a:spcPct val="0"/>
              </a:spcBef>
              <a:buClr>
                <a:srgbClr val="031D5C"/>
              </a:buClr>
              <a:buNone/>
              <a:defRPr/>
            </a:pPr>
            <a:fld id="{C4921AE1-40C3-4EE6-9EA7-F0CF73FB99FA}" type="datetime'''''''''''''3'''''''',''''''''''''''''''9'''''''''''''''''">
              <a:rPr lang="da-DK" altLang="en-US" sz="1200" kern="0" smtClean="0">
                <a:solidFill>
                  <a:srgbClr val="000000"/>
                </a:solidFill>
                <a:latin typeface="Garamond" panose="02020404030301010803" pitchFamily="18" charset="0"/>
                <a:sym typeface="Garamond" panose="02020404030301010803" pitchFamily="18" charset="0"/>
              </a:rPr>
              <a:pPr/>
              <a:t>3,9</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14" name="Rectangle 3"/>
          <p:cNvSpPr>
            <a:spLocks noGrp="1" noChangeArrowheads="1"/>
          </p:cNvSpPr>
          <p:nvPr>
            <p:custDataLst>
              <p:tags r:id="rId43"/>
            </p:custDataLst>
          </p:nvPr>
        </p:nvSpPr>
        <p:spPr bwMode="auto">
          <a:xfrm>
            <a:off x="5564188" y="4519613"/>
            <a:ext cx="14620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B2D880EA-9614-41AB-9877-CC4B4F2ECCC8}" type="datetime'''''''''A''n''''''de''''n ''u''''''d''danne''''''l''''''s''e'">
              <a:rPr lang="da-DK" altLang="en-US" sz="1600" smtClean="0">
                <a:solidFill>
                  <a:srgbClr val="000000"/>
                </a:solidFill>
                <a:latin typeface="Garamond" panose="02020404030301010803" pitchFamily="18" charset="0"/>
                <a:sym typeface="Garamond" panose="02020404030301010803" pitchFamily="18" charset="0"/>
              </a:rPr>
              <a:pPr/>
              <a:t>Anden uddannelse</a:t>
            </a:fld>
            <a:endParaRPr lang="da-DK" sz="1600" dirty="0">
              <a:solidFill>
                <a:srgbClr val="000000"/>
              </a:solidFill>
              <a:latin typeface="Garamond" panose="02020404030301010803" pitchFamily="18" charset="0"/>
              <a:sym typeface="Garamond" panose="02020404030301010803" pitchFamily="18" charset="0"/>
            </a:endParaRPr>
          </a:p>
        </p:txBody>
      </p:sp>
      <p:sp>
        <p:nvSpPr>
          <p:cNvPr id="116" name="Tekstfelt 115"/>
          <p:cNvSpPr txBox="1"/>
          <p:nvPr/>
        </p:nvSpPr>
        <p:spPr>
          <a:xfrm>
            <a:off x="8099029" y="863363"/>
            <a:ext cx="3864768" cy="246221"/>
          </a:xfrm>
          <a:prstGeom prst="rect">
            <a:avLst/>
          </a:prstGeom>
          <a:noFill/>
        </p:spPr>
        <p:txBody>
          <a:bodyPr wrap="square" lIns="0" tIns="0" rIns="0" bIns="0" rtlCol="0">
            <a:spAutoFit/>
          </a:bodyPr>
          <a:lstStyle/>
          <a:p>
            <a:pPr>
              <a:lnSpc>
                <a:spcPct val="100000"/>
              </a:lnSpc>
              <a:spcBef>
                <a:spcPts val="1097"/>
              </a:spcBef>
              <a:defRPr/>
            </a:pPr>
            <a:r>
              <a:rPr lang="da-DK" sz="1200" b="1" dirty="0">
                <a:solidFill>
                  <a:srgbClr val="000000"/>
                </a:solidFill>
                <a:latin typeface="Georgia" panose="02040502050405020303" pitchFamily="18" charset="0"/>
              </a:rPr>
              <a:t>Kompetencer, </a:t>
            </a:r>
            <a:r>
              <a:rPr lang="da-DK" sz="1600" b="1" dirty="0">
                <a:solidFill>
                  <a:srgbClr val="000000"/>
                </a:solidFill>
                <a:latin typeface="Garamond" panose="02020404030301010803" pitchFamily="18" charset="0"/>
              </a:rPr>
              <a:t>uddannelse</a:t>
            </a:r>
            <a:r>
              <a:rPr lang="da-DK" sz="1200" b="1" dirty="0">
                <a:solidFill>
                  <a:srgbClr val="000000"/>
                </a:solidFill>
                <a:latin typeface="Georgia" panose="02040502050405020303" pitchFamily="18" charset="0"/>
              </a:rPr>
              <a:t> og indre motivation </a:t>
            </a:r>
          </a:p>
        </p:txBody>
      </p:sp>
      <p:sp>
        <p:nvSpPr>
          <p:cNvPr id="117" name="Rektangel 116"/>
          <p:cNvSpPr/>
          <p:nvPr>
            <p:custDataLst>
              <p:tags r:id="rId44"/>
            </p:custDataLst>
          </p:nvPr>
        </p:nvSpPr>
        <p:spPr bwMode="auto">
          <a:xfrm>
            <a:off x="10088563" y="6007100"/>
            <a:ext cx="214313" cy="160338"/>
          </a:xfrm>
          <a:prstGeom prst="rect">
            <a:avLst/>
          </a:prstGeom>
          <a:solidFill>
            <a:schemeClr val="accent4"/>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118" name="Rektangel 117"/>
          <p:cNvSpPr/>
          <p:nvPr>
            <p:custDataLst>
              <p:tags r:id="rId45"/>
            </p:custDataLst>
          </p:nvPr>
        </p:nvSpPr>
        <p:spPr bwMode="auto">
          <a:xfrm>
            <a:off x="10088563" y="5540375"/>
            <a:ext cx="214313" cy="160338"/>
          </a:xfrm>
          <a:prstGeom prst="rect">
            <a:avLst/>
          </a:prstGeom>
          <a:solidFill>
            <a:schemeClr val="accent1"/>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119" name="Rektangel 118"/>
          <p:cNvSpPr/>
          <p:nvPr>
            <p:custDataLst>
              <p:tags r:id="rId46"/>
            </p:custDataLst>
          </p:nvPr>
        </p:nvSpPr>
        <p:spPr bwMode="auto">
          <a:xfrm>
            <a:off x="10088563" y="5773738"/>
            <a:ext cx="214313" cy="160338"/>
          </a:xfrm>
          <a:prstGeom prst="rect">
            <a:avLst/>
          </a:prstGeom>
          <a:solidFill>
            <a:schemeClr val="accent2"/>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120" name="Rectangle 3"/>
          <p:cNvSpPr>
            <a:spLocks noGrp="1" noChangeArrowheads="1"/>
          </p:cNvSpPr>
          <p:nvPr>
            <p:custDataLst>
              <p:tags r:id="rId47"/>
            </p:custDataLst>
          </p:nvPr>
        </p:nvSpPr>
        <p:spPr bwMode="auto">
          <a:xfrm>
            <a:off x="10353675" y="5535613"/>
            <a:ext cx="1482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A9C9CAF8-225A-4206-BB1D-767DF5A2904E}" type="datetime'Hø''j gr''ad'''''' a''f ''ko''mpeten''''c''''er'''''''''''''''">
              <a:rPr lang="da-DK" altLang="en-US" sz="1200" kern="0" smtClean="0">
                <a:solidFill>
                  <a:srgbClr val="000000"/>
                </a:solidFill>
                <a:latin typeface="Garamond" panose="02020404030301010803" pitchFamily="18" charset="0"/>
                <a:sym typeface="Garamond" panose="02020404030301010803" pitchFamily="18" charset="0"/>
              </a:rPr>
              <a:pPr/>
              <a:t>Høj grad af kompetencer</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21" name="Rectangle 3"/>
          <p:cNvSpPr>
            <a:spLocks noGrp="1" noChangeArrowheads="1"/>
          </p:cNvSpPr>
          <p:nvPr>
            <p:custDataLst>
              <p:tags r:id="rId48"/>
            </p:custDataLst>
          </p:nvPr>
        </p:nvSpPr>
        <p:spPr bwMode="auto">
          <a:xfrm>
            <a:off x="10353675" y="5768975"/>
            <a:ext cx="16589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EDBC7319-787D-4228-9705-24916DA65997}" type="datetime'''''N''oge''''n g''r''ad ''af k''o''''''mpe''ten''''cer'''">
              <a:rPr lang="da-DK" altLang="en-US" sz="1200" kern="0" smtClean="0">
                <a:solidFill>
                  <a:srgbClr val="000000"/>
                </a:solidFill>
                <a:latin typeface="Garamond" panose="02020404030301010803" pitchFamily="18" charset="0"/>
                <a:sym typeface="Garamond" panose="02020404030301010803" pitchFamily="18" charset="0"/>
              </a:rPr>
              <a:pPr/>
              <a:t>Nogen grad af kompetencer</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122" name="Rectangle 3"/>
          <p:cNvSpPr>
            <a:spLocks noGrp="1" noChangeArrowheads="1"/>
          </p:cNvSpPr>
          <p:nvPr>
            <p:custDataLst>
              <p:tags r:id="rId49"/>
            </p:custDataLst>
          </p:nvPr>
        </p:nvSpPr>
        <p:spPr bwMode="auto">
          <a:xfrm>
            <a:off x="10353675" y="6002338"/>
            <a:ext cx="14747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701CF0FE-0F1C-489B-A670-B8E9F567E9C1}" type="datetime'Lav'''''''''''' g''''r''ad a''f k''o''mp''''''eten''''''cer'">
              <a:rPr lang="da-DK" altLang="en-US" sz="1200" kern="0" smtClean="0">
                <a:solidFill>
                  <a:srgbClr val="000000"/>
                </a:solidFill>
                <a:latin typeface="Garamond" panose="02020404030301010803" pitchFamily="18" charset="0"/>
                <a:sym typeface="Garamond" panose="02020404030301010803" pitchFamily="18" charset="0"/>
              </a:rPr>
              <a:pPr/>
              <a:t>Lav grad af kompetencer</a:t>
            </a:fld>
            <a:endParaRPr lang="da-DK" sz="1200" kern="0" dirty="0">
              <a:solidFill>
                <a:srgbClr val="000000"/>
              </a:solidFill>
              <a:latin typeface="Garamond" panose="02020404030301010803" pitchFamily="18" charset="0"/>
              <a:sym typeface="Garamond" panose="02020404030301010803" pitchFamily="18" charset="0"/>
            </a:endParaRPr>
          </a:p>
        </p:txBody>
      </p:sp>
      <p:sp>
        <p:nvSpPr>
          <p:cNvPr id="21" name="Rektangel 20"/>
          <p:cNvSpPr/>
          <p:nvPr/>
        </p:nvSpPr>
        <p:spPr>
          <a:xfrm>
            <a:off x="313533" y="689935"/>
            <a:ext cx="3938255" cy="707886"/>
          </a:xfrm>
          <a:prstGeom prst="rect">
            <a:avLst/>
          </a:prstGeom>
        </p:spPr>
        <p:txBody>
          <a:bodyPr wrap="square">
            <a:spAutoFit/>
          </a:bodyPr>
          <a:lstStyle/>
          <a:p>
            <a:pPr>
              <a:lnSpc>
                <a:spcPct val="100000"/>
              </a:lnSpc>
              <a:spcBef>
                <a:spcPts val="1097"/>
              </a:spcBef>
              <a:defRPr/>
            </a:pPr>
            <a:r>
              <a:rPr lang="da-DK" sz="2000" b="1" dirty="0">
                <a:solidFill>
                  <a:srgbClr val="000000"/>
                </a:solidFill>
                <a:latin typeface="Georgia" panose="02040502050405020303" pitchFamily="18" charset="0"/>
              </a:rPr>
              <a:t>Stærk sammenhæng mellem kompetencer og motivation </a:t>
            </a:r>
          </a:p>
        </p:txBody>
      </p:sp>
      <p:sp>
        <p:nvSpPr>
          <p:cNvPr id="153" name="Ellipse 152"/>
          <p:cNvSpPr/>
          <p:nvPr/>
        </p:nvSpPr>
        <p:spPr bwMode="auto">
          <a:xfrm>
            <a:off x="348389" y="1902520"/>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grpSp>
        <p:nvGrpSpPr>
          <p:cNvPr id="154" name="Group 4">
            <a:extLst>
              <a:ext uri="{FF2B5EF4-FFF2-40B4-BE49-F238E27FC236}">
                <a16:creationId xmlns:a16="http://schemas.microsoft.com/office/drawing/2014/main" id="{EC4BD9E5-6FE7-409D-B9AD-C3EBE8DF64AF}"/>
              </a:ext>
            </a:extLst>
          </p:cNvPr>
          <p:cNvGrpSpPr>
            <a:grpSpLocks noChangeAspect="1"/>
          </p:cNvGrpSpPr>
          <p:nvPr/>
        </p:nvGrpSpPr>
        <p:grpSpPr bwMode="auto">
          <a:xfrm>
            <a:off x="509216" y="2055524"/>
            <a:ext cx="350311" cy="366818"/>
            <a:chOff x="97" y="88"/>
            <a:chExt cx="382" cy="400"/>
          </a:xfrm>
          <a:solidFill>
            <a:schemeClr val="bg1"/>
          </a:solidFill>
        </p:grpSpPr>
        <p:sp>
          <p:nvSpPr>
            <p:cNvPr id="155" name="Freeform 5">
              <a:extLst>
                <a:ext uri="{FF2B5EF4-FFF2-40B4-BE49-F238E27FC236}">
                  <a16:creationId xmlns:a16="http://schemas.microsoft.com/office/drawing/2014/main" id="{DB822B8A-E405-4C49-B6ED-E55F3C327B11}"/>
                </a:ext>
              </a:extLst>
            </p:cNvPr>
            <p:cNvSpPr>
              <a:spLocks noEditPoints="1"/>
            </p:cNvSpPr>
            <p:nvPr/>
          </p:nvSpPr>
          <p:spPr bwMode="auto">
            <a:xfrm>
              <a:off x="149" y="410"/>
              <a:ext cx="313" cy="78"/>
            </a:xfrm>
            <a:custGeom>
              <a:avLst/>
              <a:gdLst>
                <a:gd name="T0" fmla="*/ 120 w 144"/>
                <a:gd name="T1" fmla="*/ 36 h 36"/>
                <a:gd name="T2" fmla="*/ 0 w 144"/>
                <a:gd name="T3" fmla="*/ 36 h 36"/>
                <a:gd name="T4" fmla="*/ 0 w 144"/>
                <a:gd name="T5" fmla="*/ 28 h 36"/>
                <a:gd name="T6" fmla="*/ 16 w 144"/>
                <a:gd name="T7" fmla="*/ 12 h 36"/>
                <a:gd name="T8" fmla="*/ 16 w 144"/>
                <a:gd name="T9" fmla="*/ 0 h 36"/>
                <a:gd name="T10" fmla="*/ 144 w 144"/>
                <a:gd name="T11" fmla="*/ 0 h 36"/>
                <a:gd name="T12" fmla="*/ 144 w 144"/>
                <a:gd name="T13" fmla="*/ 12 h 36"/>
                <a:gd name="T14" fmla="*/ 120 w 144"/>
                <a:gd name="T15" fmla="*/ 36 h 36"/>
                <a:gd name="T16" fmla="*/ 18 w 144"/>
                <a:gd name="T17" fmla="*/ 28 h 36"/>
                <a:gd name="T18" fmla="*/ 120 w 144"/>
                <a:gd name="T19" fmla="*/ 28 h 36"/>
                <a:gd name="T20" fmla="*/ 136 w 144"/>
                <a:gd name="T21" fmla="*/ 12 h 36"/>
                <a:gd name="T22" fmla="*/ 136 w 144"/>
                <a:gd name="T23" fmla="*/ 8 h 36"/>
                <a:gd name="T24" fmla="*/ 24 w 144"/>
                <a:gd name="T25" fmla="*/ 8 h 36"/>
                <a:gd name="T26" fmla="*/ 24 w 144"/>
                <a:gd name="T27" fmla="*/ 12 h 36"/>
                <a:gd name="T28" fmla="*/ 18 w 144"/>
                <a:gd name="T29"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4" h="36">
                  <a:moveTo>
                    <a:pt x="120" y="36"/>
                  </a:moveTo>
                  <a:cubicBezTo>
                    <a:pt x="0" y="36"/>
                    <a:pt x="0" y="36"/>
                    <a:pt x="0" y="36"/>
                  </a:cubicBezTo>
                  <a:cubicBezTo>
                    <a:pt x="0" y="28"/>
                    <a:pt x="0" y="28"/>
                    <a:pt x="0" y="28"/>
                  </a:cubicBezTo>
                  <a:cubicBezTo>
                    <a:pt x="0" y="28"/>
                    <a:pt x="16" y="26"/>
                    <a:pt x="16" y="12"/>
                  </a:cubicBezTo>
                  <a:cubicBezTo>
                    <a:pt x="16" y="0"/>
                    <a:pt x="16" y="0"/>
                    <a:pt x="16" y="0"/>
                  </a:cubicBezTo>
                  <a:cubicBezTo>
                    <a:pt x="144" y="0"/>
                    <a:pt x="144" y="0"/>
                    <a:pt x="144" y="0"/>
                  </a:cubicBezTo>
                  <a:cubicBezTo>
                    <a:pt x="144" y="12"/>
                    <a:pt x="144" y="12"/>
                    <a:pt x="144" y="12"/>
                  </a:cubicBezTo>
                  <a:cubicBezTo>
                    <a:pt x="144" y="25"/>
                    <a:pt x="133" y="36"/>
                    <a:pt x="120" y="36"/>
                  </a:cubicBezTo>
                  <a:close/>
                  <a:moveTo>
                    <a:pt x="18" y="28"/>
                  </a:moveTo>
                  <a:cubicBezTo>
                    <a:pt x="120" y="28"/>
                    <a:pt x="120" y="28"/>
                    <a:pt x="120" y="28"/>
                  </a:cubicBezTo>
                  <a:cubicBezTo>
                    <a:pt x="129" y="28"/>
                    <a:pt x="136" y="21"/>
                    <a:pt x="136" y="12"/>
                  </a:cubicBezTo>
                  <a:cubicBezTo>
                    <a:pt x="136" y="8"/>
                    <a:pt x="136" y="8"/>
                    <a:pt x="136" y="8"/>
                  </a:cubicBezTo>
                  <a:cubicBezTo>
                    <a:pt x="24" y="8"/>
                    <a:pt x="24" y="8"/>
                    <a:pt x="24" y="8"/>
                  </a:cubicBezTo>
                  <a:cubicBezTo>
                    <a:pt x="24" y="12"/>
                    <a:pt x="24" y="12"/>
                    <a:pt x="24" y="12"/>
                  </a:cubicBezTo>
                  <a:cubicBezTo>
                    <a:pt x="24" y="19"/>
                    <a:pt x="21" y="24"/>
                    <a:pt x="18"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56" name="Freeform 6">
              <a:extLst>
                <a:ext uri="{FF2B5EF4-FFF2-40B4-BE49-F238E27FC236}">
                  <a16:creationId xmlns:a16="http://schemas.microsoft.com/office/drawing/2014/main" id="{001B6F7F-AEAB-49C4-AFC7-5B13065F746F}"/>
                </a:ext>
              </a:extLst>
            </p:cNvPr>
            <p:cNvSpPr>
              <a:spLocks/>
            </p:cNvSpPr>
            <p:nvPr/>
          </p:nvSpPr>
          <p:spPr bwMode="auto">
            <a:xfrm>
              <a:off x="97" y="88"/>
              <a:ext cx="313" cy="400"/>
            </a:xfrm>
            <a:custGeom>
              <a:avLst/>
              <a:gdLst>
                <a:gd name="T0" fmla="*/ 28 w 144"/>
                <a:gd name="T1" fmla="*/ 184 h 184"/>
                <a:gd name="T2" fmla="*/ 24 w 144"/>
                <a:gd name="T3" fmla="*/ 184 h 184"/>
                <a:gd name="T4" fmla="*/ 0 w 144"/>
                <a:gd name="T5" fmla="*/ 160 h 184"/>
                <a:gd name="T6" fmla="*/ 0 w 144"/>
                <a:gd name="T7" fmla="*/ 0 h 184"/>
                <a:gd name="T8" fmla="*/ 144 w 144"/>
                <a:gd name="T9" fmla="*/ 0 h 184"/>
                <a:gd name="T10" fmla="*/ 144 w 144"/>
                <a:gd name="T11" fmla="*/ 8 h 184"/>
                <a:gd name="T12" fmla="*/ 8 w 144"/>
                <a:gd name="T13" fmla="*/ 8 h 184"/>
                <a:gd name="T14" fmla="*/ 8 w 144"/>
                <a:gd name="T15" fmla="*/ 160 h 184"/>
                <a:gd name="T16" fmla="*/ 24 w 144"/>
                <a:gd name="T17" fmla="*/ 176 h 184"/>
                <a:gd name="T18" fmla="*/ 28 w 144"/>
                <a:gd name="T19" fmla="*/ 176 h 184"/>
                <a:gd name="T20" fmla="*/ 28 w 144"/>
                <a:gd name="T2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 h="184">
                  <a:moveTo>
                    <a:pt x="28" y="184"/>
                  </a:moveTo>
                  <a:cubicBezTo>
                    <a:pt x="24" y="184"/>
                    <a:pt x="24" y="184"/>
                    <a:pt x="24" y="184"/>
                  </a:cubicBezTo>
                  <a:cubicBezTo>
                    <a:pt x="11" y="184"/>
                    <a:pt x="0" y="173"/>
                    <a:pt x="0" y="160"/>
                  </a:cubicBezTo>
                  <a:cubicBezTo>
                    <a:pt x="0" y="0"/>
                    <a:pt x="0" y="0"/>
                    <a:pt x="0" y="0"/>
                  </a:cubicBezTo>
                  <a:cubicBezTo>
                    <a:pt x="144" y="0"/>
                    <a:pt x="144" y="0"/>
                    <a:pt x="144" y="0"/>
                  </a:cubicBezTo>
                  <a:cubicBezTo>
                    <a:pt x="144" y="8"/>
                    <a:pt x="144" y="8"/>
                    <a:pt x="144" y="8"/>
                  </a:cubicBezTo>
                  <a:cubicBezTo>
                    <a:pt x="8" y="8"/>
                    <a:pt x="8" y="8"/>
                    <a:pt x="8" y="8"/>
                  </a:cubicBezTo>
                  <a:cubicBezTo>
                    <a:pt x="8" y="160"/>
                    <a:pt x="8" y="160"/>
                    <a:pt x="8" y="160"/>
                  </a:cubicBezTo>
                  <a:cubicBezTo>
                    <a:pt x="8" y="169"/>
                    <a:pt x="15" y="176"/>
                    <a:pt x="24" y="176"/>
                  </a:cubicBezTo>
                  <a:cubicBezTo>
                    <a:pt x="28" y="176"/>
                    <a:pt x="28" y="176"/>
                    <a:pt x="28" y="176"/>
                  </a:cubicBezTo>
                  <a:lnTo>
                    <a:pt x="28"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57" name="Rectangle 7">
              <a:extLst>
                <a:ext uri="{FF2B5EF4-FFF2-40B4-BE49-F238E27FC236}">
                  <a16:creationId xmlns:a16="http://schemas.microsoft.com/office/drawing/2014/main" id="{ED5C2E3F-91F1-43F1-8869-2579745D4CC8}"/>
                </a:ext>
              </a:extLst>
            </p:cNvPr>
            <p:cNvSpPr>
              <a:spLocks noChangeArrowheads="1"/>
            </p:cNvSpPr>
            <p:nvPr/>
          </p:nvSpPr>
          <p:spPr bwMode="auto">
            <a:xfrm>
              <a:off x="166" y="175"/>
              <a:ext cx="122"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58" name="Rectangle 8">
              <a:extLst>
                <a:ext uri="{FF2B5EF4-FFF2-40B4-BE49-F238E27FC236}">
                  <a16:creationId xmlns:a16="http://schemas.microsoft.com/office/drawing/2014/main" id="{970C815C-313F-4740-85A0-D8DA7882A60A}"/>
                </a:ext>
              </a:extLst>
            </p:cNvPr>
            <p:cNvSpPr>
              <a:spLocks noChangeArrowheads="1"/>
            </p:cNvSpPr>
            <p:nvPr/>
          </p:nvSpPr>
          <p:spPr bwMode="auto">
            <a:xfrm>
              <a:off x="166" y="245"/>
              <a:ext cx="122"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59" name="Rectangle 9">
              <a:extLst>
                <a:ext uri="{FF2B5EF4-FFF2-40B4-BE49-F238E27FC236}">
                  <a16:creationId xmlns:a16="http://schemas.microsoft.com/office/drawing/2014/main" id="{C5530296-EEAE-4CD4-A5E2-4FF17D702450}"/>
                </a:ext>
              </a:extLst>
            </p:cNvPr>
            <p:cNvSpPr>
              <a:spLocks noChangeArrowheads="1"/>
            </p:cNvSpPr>
            <p:nvPr/>
          </p:nvSpPr>
          <p:spPr bwMode="auto">
            <a:xfrm>
              <a:off x="166" y="314"/>
              <a:ext cx="96"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60" name="Freeform 10">
              <a:extLst>
                <a:ext uri="{FF2B5EF4-FFF2-40B4-BE49-F238E27FC236}">
                  <a16:creationId xmlns:a16="http://schemas.microsoft.com/office/drawing/2014/main" id="{F93649E9-B892-46C0-9A46-96E6295094C7}"/>
                </a:ext>
              </a:extLst>
            </p:cNvPr>
            <p:cNvSpPr>
              <a:spLocks/>
            </p:cNvSpPr>
            <p:nvPr/>
          </p:nvSpPr>
          <p:spPr bwMode="auto">
            <a:xfrm>
              <a:off x="340" y="255"/>
              <a:ext cx="122" cy="124"/>
            </a:xfrm>
            <a:custGeom>
              <a:avLst/>
              <a:gdLst>
                <a:gd name="T0" fmla="*/ 122 w 122"/>
                <a:gd name="T1" fmla="*/ 124 h 124"/>
                <a:gd name="T2" fmla="*/ 61 w 122"/>
                <a:gd name="T3" fmla="*/ 103 h 124"/>
                <a:gd name="T4" fmla="*/ 0 w 122"/>
                <a:gd name="T5" fmla="*/ 124 h 124"/>
                <a:gd name="T6" fmla="*/ 0 w 122"/>
                <a:gd name="T7" fmla="*/ 0 h 124"/>
                <a:gd name="T8" fmla="*/ 18 w 122"/>
                <a:gd name="T9" fmla="*/ 0 h 124"/>
                <a:gd name="T10" fmla="*/ 18 w 122"/>
                <a:gd name="T11" fmla="*/ 98 h 124"/>
                <a:gd name="T12" fmla="*/ 61 w 122"/>
                <a:gd name="T13" fmla="*/ 85 h 124"/>
                <a:gd name="T14" fmla="*/ 104 w 122"/>
                <a:gd name="T15" fmla="*/ 98 h 124"/>
                <a:gd name="T16" fmla="*/ 104 w 122"/>
                <a:gd name="T17" fmla="*/ 0 h 124"/>
                <a:gd name="T18" fmla="*/ 122 w 122"/>
                <a:gd name="T19" fmla="*/ 0 h 124"/>
                <a:gd name="T20" fmla="*/ 122 w 122"/>
                <a:gd name="T21"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 h="124">
                  <a:moveTo>
                    <a:pt x="122" y="124"/>
                  </a:moveTo>
                  <a:lnTo>
                    <a:pt x="61" y="103"/>
                  </a:lnTo>
                  <a:lnTo>
                    <a:pt x="0" y="124"/>
                  </a:lnTo>
                  <a:lnTo>
                    <a:pt x="0" y="0"/>
                  </a:lnTo>
                  <a:lnTo>
                    <a:pt x="18" y="0"/>
                  </a:lnTo>
                  <a:lnTo>
                    <a:pt x="18" y="98"/>
                  </a:lnTo>
                  <a:lnTo>
                    <a:pt x="61" y="85"/>
                  </a:lnTo>
                  <a:lnTo>
                    <a:pt x="104" y="98"/>
                  </a:lnTo>
                  <a:lnTo>
                    <a:pt x="104" y="0"/>
                  </a:lnTo>
                  <a:lnTo>
                    <a:pt x="122" y="0"/>
                  </a:lnTo>
                  <a:lnTo>
                    <a:pt x="122"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161" name="Freeform 11">
              <a:extLst>
                <a:ext uri="{FF2B5EF4-FFF2-40B4-BE49-F238E27FC236}">
                  <a16:creationId xmlns:a16="http://schemas.microsoft.com/office/drawing/2014/main" id="{88CDC7A5-41EC-48DE-8B2A-12B25519BDE4}"/>
                </a:ext>
              </a:extLst>
            </p:cNvPr>
            <p:cNvSpPr>
              <a:spLocks noEditPoints="1"/>
            </p:cNvSpPr>
            <p:nvPr/>
          </p:nvSpPr>
          <p:spPr bwMode="auto">
            <a:xfrm>
              <a:off x="323" y="132"/>
              <a:ext cx="156" cy="156"/>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1"/>
                    <a:pt x="21" y="64"/>
                    <a:pt x="36" y="64"/>
                  </a:cubicBezTo>
                  <a:cubicBezTo>
                    <a:pt x="51" y="64"/>
                    <a:pt x="64" y="51"/>
                    <a:pt x="64" y="36"/>
                  </a:cubicBezTo>
                  <a:cubicBezTo>
                    <a:pt x="64" y="21"/>
                    <a:pt x="51" y="8"/>
                    <a:pt x="3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grpSp>
      <p:sp>
        <p:nvSpPr>
          <p:cNvPr id="22" name="Rektangel 21"/>
          <p:cNvSpPr/>
          <p:nvPr/>
        </p:nvSpPr>
        <p:spPr>
          <a:xfrm>
            <a:off x="1176007" y="1783776"/>
            <a:ext cx="3927622" cy="1077218"/>
          </a:xfrm>
          <a:prstGeom prst="rect">
            <a:avLst/>
          </a:prstGeom>
        </p:spPr>
        <p:txBody>
          <a:bodyPr wrap="square">
            <a:spAutoFit/>
          </a:bodyPr>
          <a:lstStyle/>
          <a:p>
            <a:pPr>
              <a:lnSpc>
                <a:spcPct val="100000"/>
              </a:lnSpc>
              <a:spcBef>
                <a:spcPts val="1097"/>
              </a:spcBef>
              <a:defRPr/>
            </a:pPr>
            <a:r>
              <a:rPr lang="da-DK" sz="1600" dirty="0">
                <a:solidFill>
                  <a:srgbClr val="000000"/>
                </a:solidFill>
                <a:latin typeface="Garamond" panose="02020404030301010803" pitchFamily="18" charset="0"/>
              </a:rPr>
              <a:t>Der ses på tværs af uddannelsesniveau, at der er en stærk sammenhæng mellem, hvorvidt man oplever sig kompetent ift. opgaveløsningen og indre motivation. </a:t>
            </a:r>
          </a:p>
        </p:txBody>
      </p:sp>
    </p:spTree>
    <p:extLst>
      <p:ext uri="{BB962C8B-B14F-4D97-AF65-F5344CB8AC3E}">
        <p14:creationId xmlns:p14="http://schemas.microsoft.com/office/powerpoint/2010/main" val="29620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billede 1"/>
          <p:cNvSpPr>
            <a:spLocks noGrp="1"/>
          </p:cNvSpPr>
          <p:nvPr>
            <p:ph type="pic" sz="quarter" idx="17"/>
          </p:nvPr>
        </p:nvSpPr>
        <p:spPr/>
      </p:sp>
      <p:sp>
        <p:nvSpPr>
          <p:cNvPr id="3" name="Titel 2"/>
          <p:cNvSpPr>
            <a:spLocks noGrp="1"/>
          </p:cNvSpPr>
          <p:nvPr>
            <p:ph type="ctrTitle"/>
          </p:nvPr>
        </p:nvSpPr>
        <p:spPr/>
        <p:txBody>
          <a:bodyPr vert="horz"/>
          <a:lstStyle/>
          <a:p>
            <a:r>
              <a:rPr lang="da-DK" dirty="0"/>
              <a:t>Spørgsmål og bemærkninger</a:t>
            </a:r>
          </a:p>
        </p:txBody>
      </p:sp>
      <p:sp>
        <p:nvSpPr>
          <p:cNvPr id="4" name="Undertitel 3"/>
          <p:cNvSpPr>
            <a:spLocks noGrp="1"/>
          </p:cNvSpPr>
          <p:nvPr>
            <p:ph type="subTitle" idx="1"/>
          </p:nvPr>
        </p:nvSpPr>
        <p:spPr/>
        <p:txBody>
          <a:bodyPr/>
          <a:lstStyle/>
          <a:p>
            <a:endParaRPr lang="da-DK"/>
          </a:p>
        </p:txBody>
      </p:sp>
      <p:sp>
        <p:nvSpPr>
          <p:cNvPr id="5" name="Pladsholder til dato 4"/>
          <p:cNvSpPr>
            <a:spLocks noGrp="1"/>
          </p:cNvSpPr>
          <p:nvPr>
            <p:ph type="dt" sz="half" idx="10"/>
          </p:nvPr>
        </p:nvSpPr>
        <p:spPr/>
        <p:txBody>
          <a:bodyPr/>
          <a:lstStyle/>
          <a:p>
            <a:fld id="{BA1EAE91-B0E4-44D6-8053-8ED78232D673}" type="datetime2">
              <a:rPr lang="da-DK" smtClean="0"/>
              <a:t>13. september 2022</a:t>
            </a:fld>
            <a:endParaRPr lang="da-DK" dirty="0"/>
          </a:p>
        </p:txBody>
      </p:sp>
      <p:sp>
        <p:nvSpPr>
          <p:cNvPr id="6" name="Pladsholder til sidefod 5"/>
          <p:cNvSpPr>
            <a:spLocks noGrp="1"/>
          </p:cNvSpPr>
          <p:nvPr>
            <p:ph type="ftr" sz="quarter" idx="11"/>
          </p:nvPr>
        </p:nvSpPr>
        <p:spPr/>
        <p:txBody>
          <a:bodyPr/>
          <a:lstStyle/>
          <a:p>
            <a:r>
              <a:rPr lang="da-DK"/>
              <a:t>Indsæt præsentationens titel via Sidefod</a:t>
            </a:r>
            <a:endParaRPr lang="da-DK" dirty="0"/>
          </a:p>
        </p:txBody>
      </p:sp>
      <p:sp>
        <p:nvSpPr>
          <p:cNvPr id="7" name="Pladsholder til slidenummer 6"/>
          <p:cNvSpPr>
            <a:spLocks noGrp="1"/>
          </p:cNvSpPr>
          <p:nvPr>
            <p:ph type="sldNum" sz="quarter" idx="12"/>
          </p:nvPr>
        </p:nvSpPr>
        <p:spPr/>
        <p:txBody>
          <a:bodyPr/>
          <a:lstStyle/>
          <a:p>
            <a:r>
              <a:rPr lang="da-DK"/>
              <a:t>Side </a:t>
            </a:r>
            <a:fld id="{24C8C45C-947F-4981-8B3F-4F32E973C901}" type="slidenum">
              <a:rPr lang="da-DK" smtClean="0"/>
              <a:pPr/>
              <a:t>10</a:t>
            </a:fld>
            <a:endParaRPr lang="da-DK" dirty="0"/>
          </a:p>
        </p:txBody>
      </p:sp>
      <p:sp>
        <p:nvSpPr>
          <p:cNvPr id="8" name="Pladsholder til tekst 7"/>
          <p:cNvSpPr>
            <a:spLocks noGrp="1"/>
          </p:cNvSpPr>
          <p:nvPr>
            <p:ph type="body" sz="quarter" idx="16"/>
          </p:nvPr>
        </p:nvSpPr>
        <p:spPr/>
        <p:txBody>
          <a:bodyPr/>
          <a:lstStyle/>
          <a:p>
            <a:endParaRPr lang="da-DK"/>
          </a:p>
        </p:txBody>
      </p:sp>
      <p:sp>
        <p:nvSpPr>
          <p:cNvPr id="9" name="Pladsholder til tekst 8"/>
          <p:cNvSpPr>
            <a:spLocks noGrp="1"/>
          </p:cNvSpPr>
          <p:nvPr>
            <p:ph type="body" sz="quarter" idx="18"/>
          </p:nvPr>
        </p:nvSpPr>
        <p:spPr/>
        <p:txBody>
          <a:bodyPr/>
          <a:lstStyle/>
          <a:p>
            <a:endParaRPr lang="da-DK"/>
          </a:p>
        </p:txBody>
      </p:sp>
    </p:spTree>
    <p:extLst>
      <p:ext uri="{BB962C8B-B14F-4D97-AF65-F5344CB8AC3E}">
        <p14:creationId xmlns:p14="http://schemas.microsoft.com/office/powerpoint/2010/main" val="4291378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Rektangel 336"/>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endParaRPr>
          </a:p>
        </p:txBody>
      </p:sp>
      <p:sp>
        <p:nvSpPr>
          <p:cNvPr id="74" name="Tekstfelt 73"/>
          <p:cNvSpPr txBox="1"/>
          <p:nvPr/>
        </p:nvSpPr>
        <p:spPr>
          <a:xfrm>
            <a:off x="365313" y="281089"/>
            <a:ext cx="8781149" cy="335413"/>
          </a:xfrm>
          <a:prstGeom prst="rect">
            <a:avLst/>
          </a:prstGeom>
          <a:noFill/>
        </p:spPr>
        <p:txBody>
          <a:bodyPr wrap="square" lIns="0" tIns="0" rIns="0" bIns="0" rtlCol="0">
            <a:spAutoFit/>
          </a:bodyPr>
          <a:lstStyle/>
          <a:p>
            <a:pPr>
              <a:lnSpc>
                <a:spcPct val="90000"/>
              </a:lnSpc>
              <a:spcBef>
                <a:spcPct val="0"/>
              </a:spcBef>
              <a:defRPr/>
            </a:pPr>
            <a:r>
              <a:rPr lang="da-DK" sz="2398" b="1" dirty="0">
                <a:solidFill>
                  <a:srgbClr val="000000"/>
                </a:solidFill>
                <a:latin typeface="Garamond" panose="02020404030301010803" pitchFamily="18" charset="0"/>
              </a:rPr>
              <a:t>SPØRGSMÅL OG BEMÆRKNINGER</a:t>
            </a:r>
          </a:p>
        </p:txBody>
      </p:sp>
      <p:sp>
        <p:nvSpPr>
          <p:cNvPr id="23" name="Tekstfelt 22"/>
          <p:cNvSpPr txBox="1"/>
          <p:nvPr/>
        </p:nvSpPr>
        <p:spPr>
          <a:xfrm>
            <a:off x="1280362" y="1474787"/>
            <a:ext cx="4628508" cy="615553"/>
          </a:xfrm>
          <a:prstGeom prst="rect">
            <a:avLst/>
          </a:prstGeom>
          <a:noFill/>
        </p:spPr>
        <p:txBody>
          <a:bodyPr wrap="square" lIns="0" tIns="0" rIns="0" bIns="0" rtlCol="0">
            <a:spAutoFit/>
          </a:bodyPr>
          <a:lstStyle/>
          <a:p>
            <a:pPr>
              <a:lnSpc>
                <a:spcPct val="100000"/>
              </a:lnSpc>
              <a:spcBef>
                <a:spcPts val="1097"/>
              </a:spcBef>
              <a:defRPr/>
            </a:pPr>
            <a:r>
              <a:rPr lang="da-DK" sz="2000" b="1" dirty="0">
                <a:solidFill>
                  <a:srgbClr val="000000"/>
                </a:solidFill>
                <a:latin typeface="Garamond" panose="02020404030301010803" pitchFamily="18" charset="0"/>
              </a:rPr>
              <a:t>Tak for opmærksomheden</a:t>
            </a:r>
            <a:endParaRPr lang="da-DK" sz="2000" dirty="0">
              <a:solidFill>
                <a:srgbClr val="000000"/>
              </a:solidFill>
              <a:latin typeface="Garamond" panose="02020404030301010803" pitchFamily="18" charset="0"/>
            </a:endParaRPr>
          </a:p>
          <a:p>
            <a:pPr>
              <a:defRPr/>
            </a:pPr>
            <a:endParaRPr lang="da-DK" sz="20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378409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8" name="Lige forbindelse 317"/>
          <p:cNvCxnSpPr/>
          <p:nvPr/>
        </p:nvCxnSpPr>
        <p:spPr bwMode="auto">
          <a:xfrm>
            <a:off x="6553200" y="1368677"/>
            <a:ext cx="0" cy="4096326"/>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kstfelt 47"/>
          <p:cNvSpPr txBox="1"/>
          <p:nvPr/>
        </p:nvSpPr>
        <p:spPr>
          <a:xfrm>
            <a:off x="6905626" y="1329297"/>
            <a:ext cx="4355833" cy="738664"/>
          </a:xfrm>
          <a:prstGeom prst="rect">
            <a:avLst/>
          </a:prstGeom>
          <a:noFill/>
        </p:spPr>
        <p:txBody>
          <a:bodyPr wrap="square" lIns="0" tIns="0" rIns="0" bIns="0" rtlCol="0">
            <a:spAutoFit/>
          </a:bodyPr>
          <a:lstStyle/>
          <a:p>
            <a:pPr>
              <a:lnSpc>
                <a:spcPct val="100000"/>
              </a:lnSpc>
              <a:spcBef>
                <a:spcPts val="0"/>
              </a:spcBef>
              <a:defRPr/>
            </a:pPr>
            <a:br>
              <a:rPr lang="da-DK" sz="1600" b="1" dirty="0">
                <a:solidFill>
                  <a:srgbClr val="000000"/>
                </a:solidFill>
                <a:latin typeface="Garamond" panose="02020404030301010803" pitchFamily="18" charset="0"/>
              </a:rPr>
            </a:br>
            <a:r>
              <a:rPr lang="da-DK" sz="1600" b="1" dirty="0">
                <a:solidFill>
                  <a:srgbClr val="000000"/>
                </a:solidFill>
                <a:latin typeface="Garamond" panose="02020404030301010803" pitchFamily="18" charset="0"/>
              </a:rPr>
              <a:t>Undersøgelsen er udarbejdet af Nationalt Partnerskab for Ledelse og Kompetencer. </a:t>
            </a:r>
            <a:endParaRPr lang="da-DK" sz="1600" b="1" i="1" dirty="0">
              <a:solidFill>
                <a:srgbClr val="000000"/>
              </a:solidFill>
              <a:latin typeface="Garamond" panose="02020404030301010803" pitchFamily="18" charset="0"/>
            </a:endParaRPr>
          </a:p>
        </p:txBody>
      </p:sp>
      <p:sp>
        <p:nvSpPr>
          <p:cNvPr id="130" name="Rektangel 129"/>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latin typeface="Academy Sans Office" panose="020B0503030000000000" pitchFamily="34" charset="0"/>
            </a:endParaRPr>
          </a:p>
        </p:txBody>
      </p:sp>
      <p:sp>
        <p:nvSpPr>
          <p:cNvPr id="50" name="Ellipse 49"/>
          <p:cNvSpPr/>
          <p:nvPr/>
        </p:nvSpPr>
        <p:spPr bwMode="auto">
          <a:xfrm>
            <a:off x="365313" y="1564454"/>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latin typeface="Academy Sans Office" panose="020B0503030000000000" pitchFamily="34" charset="0"/>
            </a:endParaRPr>
          </a:p>
        </p:txBody>
      </p:sp>
      <p:grpSp>
        <p:nvGrpSpPr>
          <p:cNvPr id="74" name="Group 4">
            <a:extLst>
              <a:ext uri="{FF2B5EF4-FFF2-40B4-BE49-F238E27FC236}">
                <a16:creationId xmlns:a16="http://schemas.microsoft.com/office/drawing/2014/main" id="{6BA1D08F-96D0-40DF-8A29-9FDA467D383C}"/>
              </a:ext>
            </a:extLst>
          </p:cNvPr>
          <p:cNvGrpSpPr>
            <a:grpSpLocks noChangeAspect="1"/>
          </p:cNvGrpSpPr>
          <p:nvPr/>
        </p:nvGrpSpPr>
        <p:grpSpPr bwMode="auto">
          <a:xfrm>
            <a:off x="519768" y="1681250"/>
            <a:ext cx="393984" cy="357334"/>
            <a:chOff x="31" y="53"/>
            <a:chExt cx="516" cy="468"/>
          </a:xfrm>
          <a:solidFill>
            <a:schemeClr val="bg1"/>
          </a:solidFill>
        </p:grpSpPr>
        <p:sp>
          <p:nvSpPr>
            <p:cNvPr id="75" name="Freeform 5">
              <a:extLst>
                <a:ext uri="{FF2B5EF4-FFF2-40B4-BE49-F238E27FC236}">
                  <a16:creationId xmlns:a16="http://schemas.microsoft.com/office/drawing/2014/main" id="{63C28605-88B8-48B1-AAF3-D64C4F82698F}"/>
                </a:ext>
              </a:extLst>
            </p:cNvPr>
            <p:cNvSpPr>
              <a:spLocks/>
            </p:cNvSpPr>
            <p:nvPr/>
          </p:nvSpPr>
          <p:spPr bwMode="auto">
            <a:xfrm>
              <a:off x="89" y="404"/>
              <a:ext cx="233" cy="117"/>
            </a:xfrm>
            <a:custGeom>
              <a:avLst/>
              <a:gdLst>
                <a:gd name="T0" fmla="*/ 112 w 112"/>
                <a:gd name="T1" fmla="*/ 56 h 56"/>
                <a:gd name="T2" fmla="*/ 104 w 112"/>
                <a:gd name="T3" fmla="*/ 56 h 56"/>
                <a:gd name="T4" fmla="*/ 104 w 112"/>
                <a:gd name="T5" fmla="*/ 28 h 56"/>
                <a:gd name="T6" fmla="*/ 98 w 112"/>
                <a:gd name="T7" fmla="*/ 17 h 56"/>
                <a:gd name="T8" fmla="*/ 56 w 112"/>
                <a:gd name="T9" fmla="*/ 8 h 56"/>
                <a:gd name="T10" fmla="*/ 14 w 112"/>
                <a:gd name="T11" fmla="*/ 17 h 56"/>
                <a:gd name="T12" fmla="*/ 8 w 112"/>
                <a:gd name="T13" fmla="*/ 28 h 56"/>
                <a:gd name="T14" fmla="*/ 8 w 112"/>
                <a:gd name="T15" fmla="*/ 56 h 56"/>
                <a:gd name="T16" fmla="*/ 0 w 112"/>
                <a:gd name="T17" fmla="*/ 56 h 56"/>
                <a:gd name="T18" fmla="*/ 0 w 112"/>
                <a:gd name="T19" fmla="*/ 28 h 56"/>
                <a:gd name="T20" fmla="*/ 10 w 112"/>
                <a:gd name="T21" fmla="*/ 10 h 56"/>
                <a:gd name="T22" fmla="*/ 56 w 112"/>
                <a:gd name="T23" fmla="*/ 0 h 56"/>
                <a:gd name="T24" fmla="*/ 102 w 112"/>
                <a:gd name="T25" fmla="*/ 10 h 56"/>
                <a:gd name="T26" fmla="*/ 112 w 112"/>
                <a:gd name="T27" fmla="*/ 28 h 56"/>
                <a:gd name="T28" fmla="*/ 112 w 112"/>
                <a:gd name="T29"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2" h="56">
                  <a:moveTo>
                    <a:pt x="112" y="56"/>
                  </a:moveTo>
                  <a:cubicBezTo>
                    <a:pt x="104" y="56"/>
                    <a:pt x="104" y="56"/>
                    <a:pt x="104" y="56"/>
                  </a:cubicBezTo>
                  <a:cubicBezTo>
                    <a:pt x="104" y="28"/>
                    <a:pt x="104" y="28"/>
                    <a:pt x="104" y="28"/>
                  </a:cubicBezTo>
                  <a:cubicBezTo>
                    <a:pt x="104" y="23"/>
                    <a:pt x="102" y="19"/>
                    <a:pt x="98" y="17"/>
                  </a:cubicBezTo>
                  <a:cubicBezTo>
                    <a:pt x="91" y="13"/>
                    <a:pt x="78" y="8"/>
                    <a:pt x="56" y="8"/>
                  </a:cubicBezTo>
                  <a:cubicBezTo>
                    <a:pt x="34" y="8"/>
                    <a:pt x="21" y="13"/>
                    <a:pt x="14" y="17"/>
                  </a:cubicBezTo>
                  <a:cubicBezTo>
                    <a:pt x="10" y="19"/>
                    <a:pt x="8" y="23"/>
                    <a:pt x="8" y="28"/>
                  </a:cubicBezTo>
                  <a:cubicBezTo>
                    <a:pt x="8" y="56"/>
                    <a:pt x="8" y="56"/>
                    <a:pt x="8" y="56"/>
                  </a:cubicBezTo>
                  <a:cubicBezTo>
                    <a:pt x="0" y="56"/>
                    <a:pt x="0" y="56"/>
                    <a:pt x="0" y="56"/>
                  </a:cubicBezTo>
                  <a:cubicBezTo>
                    <a:pt x="0" y="28"/>
                    <a:pt x="0" y="28"/>
                    <a:pt x="0" y="28"/>
                  </a:cubicBezTo>
                  <a:cubicBezTo>
                    <a:pt x="0" y="21"/>
                    <a:pt x="4" y="14"/>
                    <a:pt x="10" y="10"/>
                  </a:cubicBezTo>
                  <a:cubicBezTo>
                    <a:pt x="18" y="6"/>
                    <a:pt x="32" y="0"/>
                    <a:pt x="56" y="0"/>
                  </a:cubicBezTo>
                  <a:cubicBezTo>
                    <a:pt x="80" y="0"/>
                    <a:pt x="94" y="6"/>
                    <a:pt x="102" y="10"/>
                  </a:cubicBezTo>
                  <a:cubicBezTo>
                    <a:pt x="108" y="14"/>
                    <a:pt x="112" y="21"/>
                    <a:pt x="112" y="28"/>
                  </a:cubicBezTo>
                  <a:lnTo>
                    <a:pt x="11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latin typeface="Academy Sans Office" panose="020B0503030000000000" pitchFamily="34" charset="0"/>
              </a:endParaRPr>
            </a:p>
          </p:txBody>
        </p:sp>
        <p:sp>
          <p:nvSpPr>
            <p:cNvPr id="76" name="Freeform 6">
              <a:extLst>
                <a:ext uri="{FF2B5EF4-FFF2-40B4-BE49-F238E27FC236}">
                  <a16:creationId xmlns:a16="http://schemas.microsoft.com/office/drawing/2014/main" id="{D10DBF3A-5549-491D-97D2-CCE8016AB171}"/>
                </a:ext>
              </a:extLst>
            </p:cNvPr>
            <p:cNvSpPr>
              <a:spLocks noEditPoints="1"/>
            </p:cNvSpPr>
            <p:nvPr/>
          </p:nvSpPr>
          <p:spPr bwMode="auto">
            <a:xfrm>
              <a:off x="139" y="237"/>
              <a:ext cx="133" cy="142"/>
            </a:xfrm>
            <a:custGeom>
              <a:avLst/>
              <a:gdLst>
                <a:gd name="T0" fmla="*/ 32 w 64"/>
                <a:gd name="T1" fmla="*/ 68 h 68"/>
                <a:gd name="T2" fmla="*/ 0 w 64"/>
                <a:gd name="T3" fmla="*/ 32 h 68"/>
                <a:gd name="T4" fmla="*/ 32 w 64"/>
                <a:gd name="T5" fmla="*/ 0 h 68"/>
                <a:gd name="T6" fmla="*/ 64 w 64"/>
                <a:gd name="T7" fmla="*/ 32 h 68"/>
                <a:gd name="T8" fmla="*/ 32 w 64"/>
                <a:gd name="T9" fmla="*/ 68 h 68"/>
                <a:gd name="T10" fmla="*/ 32 w 64"/>
                <a:gd name="T11" fmla="*/ 8 h 68"/>
                <a:gd name="T12" fmla="*/ 8 w 64"/>
                <a:gd name="T13" fmla="*/ 32 h 68"/>
                <a:gd name="T14" fmla="*/ 32 w 64"/>
                <a:gd name="T15" fmla="*/ 60 h 68"/>
                <a:gd name="T16" fmla="*/ 56 w 64"/>
                <a:gd name="T17" fmla="*/ 32 h 68"/>
                <a:gd name="T18" fmla="*/ 32 w 64"/>
                <a:gd name="T19"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8">
                  <a:moveTo>
                    <a:pt x="32" y="68"/>
                  </a:moveTo>
                  <a:cubicBezTo>
                    <a:pt x="14" y="68"/>
                    <a:pt x="0" y="49"/>
                    <a:pt x="0" y="32"/>
                  </a:cubicBezTo>
                  <a:cubicBezTo>
                    <a:pt x="0" y="14"/>
                    <a:pt x="14" y="0"/>
                    <a:pt x="32" y="0"/>
                  </a:cubicBezTo>
                  <a:cubicBezTo>
                    <a:pt x="50" y="0"/>
                    <a:pt x="64" y="14"/>
                    <a:pt x="64" y="32"/>
                  </a:cubicBezTo>
                  <a:cubicBezTo>
                    <a:pt x="64" y="49"/>
                    <a:pt x="50" y="68"/>
                    <a:pt x="32" y="68"/>
                  </a:cubicBezTo>
                  <a:close/>
                  <a:moveTo>
                    <a:pt x="32" y="8"/>
                  </a:moveTo>
                  <a:cubicBezTo>
                    <a:pt x="19" y="8"/>
                    <a:pt x="8" y="19"/>
                    <a:pt x="8" y="32"/>
                  </a:cubicBezTo>
                  <a:cubicBezTo>
                    <a:pt x="8" y="45"/>
                    <a:pt x="18" y="60"/>
                    <a:pt x="32" y="60"/>
                  </a:cubicBezTo>
                  <a:cubicBezTo>
                    <a:pt x="46" y="60"/>
                    <a:pt x="56" y="45"/>
                    <a:pt x="56" y="32"/>
                  </a:cubicBezTo>
                  <a:cubicBezTo>
                    <a:pt x="56" y="19"/>
                    <a:pt x="45" y="8"/>
                    <a:pt x="3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latin typeface="Academy Sans Office" panose="020B0503030000000000" pitchFamily="34" charset="0"/>
              </a:endParaRPr>
            </a:p>
          </p:txBody>
        </p:sp>
        <p:sp>
          <p:nvSpPr>
            <p:cNvPr id="77" name="Freeform 7">
              <a:extLst>
                <a:ext uri="{FF2B5EF4-FFF2-40B4-BE49-F238E27FC236}">
                  <a16:creationId xmlns:a16="http://schemas.microsoft.com/office/drawing/2014/main" id="{4961FD5B-A906-471B-A0B2-ADA3C23A000B}"/>
                </a:ext>
              </a:extLst>
            </p:cNvPr>
            <p:cNvSpPr>
              <a:spLocks/>
            </p:cNvSpPr>
            <p:nvPr/>
          </p:nvSpPr>
          <p:spPr bwMode="auto">
            <a:xfrm>
              <a:off x="31" y="153"/>
              <a:ext cx="466" cy="368"/>
            </a:xfrm>
            <a:custGeom>
              <a:avLst/>
              <a:gdLst>
                <a:gd name="T0" fmla="*/ 466 w 466"/>
                <a:gd name="T1" fmla="*/ 368 h 368"/>
                <a:gd name="T2" fmla="*/ 0 w 466"/>
                <a:gd name="T3" fmla="*/ 368 h 368"/>
                <a:gd name="T4" fmla="*/ 0 w 466"/>
                <a:gd name="T5" fmla="*/ 0 h 368"/>
                <a:gd name="T6" fmla="*/ 233 w 466"/>
                <a:gd name="T7" fmla="*/ 0 h 368"/>
                <a:gd name="T8" fmla="*/ 233 w 466"/>
                <a:gd name="T9" fmla="*/ 17 h 368"/>
                <a:gd name="T10" fmla="*/ 17 w 466"/>
                <a:gd name="T11" fmla="*/ 17 h 368"/>
                <a:gd name="T12" fmla="*/ 17 w 466"/>
                <a:gd name="T13" fmla="*/ 351 h 368"/>
                <a:gd name="T14" fmla="*/ 449 w 466"/>
                <a:gd name="T15" fmla="*/ 351 h 368"/>
                <a:gd name="T16" fmla="*/ 449 w 466"/>
                <a:gd name="T17" fmla="*/ 134 h 368"/>
                <a:gd name="T18" fmla="*/ 466 w 466"/>
                <a:gd name="T19" fmla="*/ 134 h 368"/>
                <a:gd name="T20" fmla="*/ 466 w 466"/>
                <a:gd name="T21" fmla="*/ 368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6" h="368">
                  <a:moveTo>
                    <a:pt x="466" y="368"/>
                  </a:moveTo>
                  <a:lnTo>
                    <a:pt x="0" y="368"/>
                  </a:lnTo>
                  <a:lnTo>
                    <a:pt x="0" y="0"/>
                  </a:lnTo>
                  <a:lnTo>
                    <a:pt x="233" y="0"/>
                  </a:lnTo>
                  <a:lnTo>
                    <a:pt x="233" y="17"/>
                  </a:lnTo>
                  <a:lnTo>
                    <a:pt x="17" y="17"/>
                  </a:lnTo>
                  <a:lnTo>
                    <a:pt x="17" y="351"/>
                  </a:lnTo>
                  <a:lnTo>
                    <a:pt x="449" y="351"/>
                  </a:lnTo>
                  <a:lnTo>
                    <a:pt x="449" y="134"/>
                  </a:lnTo>
                  <a:lnTo>
                    <a:pt x="466" y="134"/>
                  </a:lnTo>
                  <a:lnTo>
                    <a:pt x="466" y="3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latin typeface="Academy Sans Office" panose="020B0503030000000000" pitchFamily="34" charset="0"/>
              </a:endParaRPr>
            </a:p>
          </p:txBody>
        </p:sp>
        <p:sp>
          <p:nvSpPr>
            <p:cNvPr id="84" name="Freeform 8">
              <a:extLst>
                <a:ext uri="{FF2B5EF4-FFF2-40B4-BE49-F238E27FC236}">
                  <a16:creationId xmlns:a16="http://schemas.microsoft.com/office/drawing/2014/main" id="{6A7D353D-E3F1-4D18-8E46-ACF1C5E3574B}"/>
                </a:ext>
              </a:extLst>
            </p:cNvPr>
            <p:cNvSpPr>
              <a:spLocks noEditPoints="1"/>
            </p:cNvSpPr>
            <p:nvPr/>
          </p:nvSpPr>
          <p:spPr bwMode="auto">
            <a:xfrm>
              <a:off x="297" y="53"/>
              <a:ext cx="250" cy="257"/>
            </a:xfrm>
            <a:custGeom>
              <a:avLst/>
              <a:gdLst>
                <a:gd name="T0" fmla="*/ 24 w 120"/>
                <a:gd name="T1" fmla="*/ 123 h 123"/>
                <a:gd name="T2" fmla="*/ 24 w 120"/>
                <a:gd name="T3" fmla="*/ 96 h 123"/>
                <a:gd name="T4" fmla="*/ 0 w 120"/>
                <a:gd name="T5" fmla="*/ 72 h 123"/>
                <a:gd name="T6" fmla="*/ 0 w 120"/>
                <a:gd name="T7" fmla="*/ 24 h 123"/>
                <a:gd name="T8" fmla="*/ 24 w 120"/>
                <a:gd name="T9" fmla="*/ 0 h 123"/>
                <a:gd name="T10" fmla="*/ 96 w 120"/>
                <a:gd name="T11" fmla="*/ 0 h 123"/>
                <a:gd name="T12" fmla="*/ 120 w 120"/>
                <a:gd name="T13" fmla="*/ 24 h 123"/>
                <a:gd name="T14" fmla="*/ 120 w 120"/>
                <a:gd name="T15" fmla="*/ 72 h 123"/>
                <a:gd name="T16" fmla="*/ 96 w 120"/>
                <a:gd name="T17" fmla="*/ 96 h 123"/>
                <a:gd name="T18" fmla="*/ 69 w 120"/>
                <a:gd name="T19" fmla="*/ 96 h 123"/>
                <a:gd name="T20" fmla="*/ 24 w 120"/>
                <a:gd name="T21" fmla="*/ 123 h 123"/>
                <a:gd name="T22" fmla="*/ 24 w 120"/>
                <a:gd name="T23" fmla="*/ 8 h 123"/>
                <a:gd name="T24" fmla="*/ 8 w 120"/>
                <a:gd name="T25" fmla="*/ 24 h 123"/>
                <a:gd name="T26" fmla="*/ 8 w 120"/>
                <a:gd name="T27" fmla="*/ 72 h 123"/>
                <a:gd name="T28" fmla="*/ 24 w 120"/>
                <a:gd name="T29" fmla="*/ 88 h 123"/>
                <a:gd name="T30" fmla="*/ 32 w 120"/>
                <a:gd name="T31" fmla="*/ 88 h 123"/>
                <a:gd name="T32" fmla="*/ 32 w 120"/>
                <a:gd name="T33" fmla="*/ 109 h 123"/>
                <a:gd name="T34" fmla="*/ 67 w 120"/>
                <a:gd name="T35" fmla="*/ 88 h 123"/>
                <a:gd name="T36" fmla="*/ 96 w 120"/>
                <a:gd name="T37" fmla="*/ 88 h 123"/>
                <a:gd name="T38" fmla="*/ 112 w 120"/>
                <a:gd name="T39" fmla="*/ 72 h 123"/>
                <a:gd name="T40" fmla="*/ 112 w 120"/>
                <a:gd name="T41" fmla="*/ 24 h 123"/>
                <a:gd name="T42" fmla="*/ 96 w 120"/>
                <a:gd name="T43" fmla="*/ 8 h 123"/>
                <a:gd name="T44" fmla="*/ 24 w 120"/>
                <a:gd name="T45" fmla="*/ 8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 h="123">
                  <a:moveTo>
                    <a:pt x="24" y="123"/>
                  </a:moveTo>
                  <a:cubicBezTo>
                    <a:pt x="24" y="96"/>
                    <a:pt x="24" y="96"/>
                    <a:pt x="24" y="96"/>
                  </a:cubicBezTo>
                  <a:cubicBezTo>
                    <a:pt x="11" y="96"/>
                    <a:pt x="0" y="85"/>
                    <a:pt x="0" y="72"/>
                  </a:cubicBezTo>
                  <a:cubicBezTo>
                    <a:pt x="0" y="24"/>
                    <a:pt x="0" y="24"/>
                    <a:pt x="0" y="24"/>
                  </a:cubicBezTo>
                  <a:cubicBezTo>
                    <a:pt x="0" y="11"/>
                    <a:pt x="11" y="0"/>
                    <a:pt x="24" y="0"/>
                  </a:cubicBezTo>
                  <a:cubicBezTo>
                    <a:pt x="96" y="0"/>
                    <a:pt x="96" y="0"/>
                    <a:pt x="96" y="0"/>
                  </a:cubicBezTo>
                  <a:cubicBezTo>
                    <a:pt x="109" y="0"/>
                    <a:pt x="120" y="11"/>
                    <a:pt x="120" y="24"/>
                  </a:cubicBezTo>
                  <a:cubicBezTo>
                    <a:pt x="120" y="72"/>
                    <a:pt x="120" y="72"/>
                    <a:pt x="120" y="72"/>
                  </a:cubicBezTo>
                  <a:cubicBezTo>
                    <a:pt x="120" y="85"/>
                    <a:pt x="109" y="96"/>
                    <a:pt x="96" y="96"/>
                  </a:cubicBezTo>
                  <a:cubicBezTo>
                    <a:pt x="69" y="96"/>
                    <a:pt x="69" y="96"/>
                    <a:pt x="69" y="96"/>
                  </a:cubicBezTo>
                  <a:lnTo>
                    <a:pt x="24" y="123"/>
                  </a:lnTo>
                  <a:close/>
                  <a:moveTo>
                    <a:pt x="24" y="8"/>
                  </a:moveTo>
                  <a:cubicBezTo>
                    <a:pt x="15" y="8"/>
                    <a:pt x="8" y="15"/>
                    <a:pt x="8" y="24"/>
                  </a:cubicBezTo>
                  <a:cubicBezTo>
                    <a:pt x="8" y="72"/>
                    <a:pt x="8" y="72"/>
                    <a:pt x="8" y="72"/>
                  </a:cubicBezTo>
                  <a:cubicBezTo>
                    <a:pt x="8" y="81"/>
                    <a:pt x="15" y="88"/>
                    <a:pt x="24" y="88"/>
                  </a:cubicBezTo>
                  <a:cubicBezTo>
                    <a:pt x="32" y="88"/>
                    <a:pt x="32" y="88"/>
                    <a:pt x="32" y="88"/>
                  </a:cubicBezTo>
                  <a:cubicBezTo>
                    <a:pt x="32" y="109"/>
                    <a:pt x="32" y="109"/>
                    <a:pt x="32" y="109"/>
                  </a:cubicBezTo>
                  <a:cubicBezTo>
                    <a:pt x="67" y="88"/>
                    <a:pt x="67" y="88"/>
                    <a:pt x="67" y="88"/>
                  </a:cubicBezTo>
                  <a:cubicBezTo>
                    <a:pt x="96" y="88"/>
                    <a:pt x="96" y="88"/>
                    <a:pt x="96" y="88"/>
                  </a:cubicBezTo>
                  <a:cubicBezTo>
                    <a:pt x="105" y="88"/>
                    <a:pt x="112" y="81"/>
                    <a:pt x="112" y="72"/>
                  </a:cubicBezTo>
                  <a:cubicBezTo>
                    <a:pt x="112" y="24"/>
                    <a:pt x="112" y="24"/>
                    <a:pt x="112" y="24"/>
                  </a:cubicBezTo>
                  <a:cubicBezTo>
                    <a:pt x="112" y="15"/>
                    <a:pt x="105" y="8"/>
                    <a:pt x="96" y="8"/>
                  </a:cubicBezTo>
                  <a:lnTo>
                    <a:pt x="24"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latin typeface="Academy Sans Office" panose="020B0503030000000000" pitchFamily="34" charset="0"/>
              </a:endParaRPr>
            </a:p>
          </p:txBody>
        </p:sp>
      </p:grpSp>
      <p:sp>
        <p:nvSpPr>
          <p:cNvPr id="59" name="Tekstfelt 58"/>
          <p:cNvSpPr txBox="1"/>
          <p:nvPr/>
        </p:nvSpPr>
        <p:spPr>
          <a:xfrm>
            <a:off x="353329" y="270535"/>
            <a:ext cx="8509745" cy="334900"/>
          </a:xfrm>
          <a:prstGeom prst="rect">
            <a:avLst/>
          </a:prstGeom>
          <a:noFill/>
        </p:spPr>
        <p:txBody>
          <a:bodyPr wrap="square" lIns="0" tIns="0" rIns="0" bIns="0" rtlCol="0">
            <a:spAutoFit/>
          </a:bodyPr>
          <a:lstStyle/>
          <a:p>
            <a:pPr>
              <a:lnSpc>
                <a:spcPct val="90000"/>
              </a:lnSpc>
              <a:spcBef>
                <a:spcPct val="0"/>
              </a:spcBef>
              <a:defRPr/>
            </a:pPr>
            <a:r>
              <a:rPr lang="da-DK" sz="2394" b="1" dirty="0">
                <a:solidFill>
                  <a:srgbClr val="000000"/>
                </a:solidFill>
                <a:latin typeface="Garamond" panose="02020404030301010803" pitchFamily="18" charset="0"/>
              </a:rPr>
              <a:t>Baggrund for motivationsundersøgelsen</a:t>
            </a:r>
          </a:p>
        </p:txBody>
      </p:sp>
      <p:pic>
        <p:nvPicPr>
          <p:cNvPr id="83" name="Billede 8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56822" y="4196326"/>
            <a:ext cx="769813" cy="465769"/>
          </a:xfrm>
          <a:prstGeom prst="rect">
            <a:avLst/>
          </a:prstGeom>
        </p:spPr>
      </p:pic>
      <p:pic>
        <p:nvPicPr>
          <p:cNvPr id="85" name="Billede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46700" y="4196326"/>
            <a:ext cx="2261348" cy="630000"/>
          </a:xfrm>
          <a:prstGeom prst="rect">
            <a:avLst/>
          </a:prstGeom>
        </p:spPr>
      </p:pic>
      <p:pic>
        <p:nvPicPr>
          <p:cNvPr id="86" name="Billede 8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05626" y="3207737"/>
            <a:ext cx="1872207" cy="593369"/>
          </a:xfrm>
          <a:prstGeom prst="rect">
            <a:avLst/>
          </a:prstGeom>
        </p:spPr>
      </p:pic>
      <p:pic>
        <p:nvPicPr>
          <p:cNvPr id="129" name="Billede 1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046700" y="3142939"/>
            <a:ext cx="2376264" cy="660570"/>
          </a:xfrm>
          <a:prstGeom prst="rect">
            <a:avLst/>
          </a:prstGeom>
        </p:spPr>
      </p:pic>
      <p:sp>
        <p:nvSpPr>
          <p:cNvPr id="54" name="Tekstfelt 53"/>
          <p:cNvSpPr txBox="1"/>
          <p:nvPr/>
        </p:nvSpPr>
        <p:spPr>
          <a:xfrm>
            <a:off x="1192229" y="1575518"/>
            <a:ext cx="5092104" cy="492443"/>
          </a:xfrm>
          <a:prstGeom prst="rect">
            <a:avLst/>
          </a:prstGeom>
          <a:noFill/>
        </p:spPr>
        <p:txBody>
          <a:bodyPr wrap="square" lIns="0" tIns="0" rIns="0" bIns="0" rtlCol="0">
            <a:spAutoFit/>
          </a:bodyPr>
          <a:lstStyle/>
          <a:p>
            <a:pPr>
              <a:lnSpc>
                <a:spcPct val="100000"/>
              </a:lnSpc>
              <a:spcBef>
                <a:spcPts val="0"/>
              </a:spcBef>
              <a:defRPr/>
            </a:pPr>
            <a:r>
              <a:rPr lang="da-DK" sz="1600" b="1" dirty="0">
                <a:solidFill>
                  <a:srgbClr val="000000"/>
                </a:solidFill>
                <a:latin typeface="Garamond" panose="02020404030301010803" pitchFamily="18" charset="0"/>
              </a:rPr>
              <a:t>Motivationsundersøgelsen blev i februar 2019 igangsat i regi af Aftale om Ledelse og Kompetencer</a:t>
            </a:r>
          </a:p>
        </p:txBody>
      </p:sp>
      <p:sp>
        <p:nvSpPr>
          <p:cNvPr id="30" name="Tekstfelt 29"/>
          <p:cNvSpPr txBox="1"/>
          <p:nvPr/>
        </p:nvSpPr>
        <p:spPr>
          <a:xfrm>
            <a:off x="1222361" y="2969093"/>
            <a:ext cx="5111803" cy="1864613"/>
          </a:xfrm>
          <a:prstGeom prst="rect">
            <a:avLst/>
          </a:prstGeom>
          <a:noFill/>
        </p:spPr>
        <p:txBody>
          <a:bodyPr wrap="square" lIns="0" tIns="0" rIns="0" bIns="0" rtlCol="0">
            <a:spAutoFit/>
          </a:bodyPr>
          <a:lstStyle/>
          <a:p>
            <a:pPr>
              <a:spcBef>
                <a:spcPts val="1097"/>
              </a:spcBef>
              <a:defRPr/>
            </a:pPr>
            <a:r>
              <a:rPr lang="da-DK" sz="1600" b="1" dirty="0">
                <a:solidFill>
                  <a:srgbClr val="000000"/>
                </a:solidFill>
                <a:latin typeface="Garamond" panose="02020404030301010803" pitchFamily="18" charset="0"/>
              </a:rPr>
              <a:t>Undersøgelsen er lavet via spørgeskema</a:t>
            </a:r>
            <a:br>
              <a:rPr lang="da-DK" sz="1600" b="1" dirty="0">
                <a:solidFill>
                  <a:srgbClr val="000000"/>
                </a:solidFill>
                <a:latin typeface="Garamond" panose="02020404030301010803" pitchFamily="18" charset="0"/>
              </a:rPr>
            </a:br>
            <a:r>
              <a:rPr lang="da-DK" sz="1600" dirty="0">
                <a:solidFill>
                  <a:srgbClr val="000000"/>
                </a:solidFill>
                <a:latin typeface="Garamond" panose="02020404030301010803" pitchFamily="18" charset="0"/>
              </a:rPr>
              <a:t>Spørgeskemaet anvender forskningsvaliderede spørgsmål. Spørgeskemaet er i februar 2021 pilottestet af offentligt ansatte på tværs af hhv. stat, kommuner og regioner. Kronprins Frederiks Center for Offentlig Ledelse har bistået med faglig sparring og input til spørgerammen og afrapporteringen.</a:t>
            </a:r>
            <a:endParaRPr lang="da-DK" sz="1600" i="1" dirty="0">
              <a:solidFill>
                <a:srgbClr val="000000"/>
              </a:solidFill>
              <a:latin typeface="Garamond" panose="02020404030301010803" pitchFamily="18" charset="0"/>
            </a:endParaRPr>
          </a:p>
          <a:p>
            <a:pPr>
              <a:spcBef>
                <a:spcPts val="1097"/>
              </a:spcBef>
              <a:defRPr/>
            </a:pPr>
            <a:endParaRPr lang="da-DK" sz="1600" b="1" dirty="0">
              <a:solidFill>
                <a:srgbClr val="000000"/>
              </a:solidFill>
              <a:latin typeface="Garamond" panose="02020404030301010803" pitchFamily="18" charset="0"/>
            </a:endParaRPr>
          </a:p>
        </p:txBody>
      </p:sp>
      <p:sp>
        <p:nvSpPr>
          <p:cNvPr id="31" name="Ellipse 30"/>
          <p:cNvSpPr/>
          <p:nvPr/>
        </p:nvSpPr>
        <p:spPr bwMode="auto">
          <a:xfrm>
            <a:off x="423374" y="3011837"/>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32" name="Freeform 5">
            <a:extLst>
              <a:ext uri="{FF2B5EF4-FFF2-40B4-BE49-F238E27FC236}">
                <a16:creationId xmlns:a16="http://schemas.microsoft.com/office/drawing/2014/main" id="{56FE79FA-D506-4F0C-991E-DAD476A8C39C}"/>
              </a:ext>
            </a:extLst>
          </p:cNvPr>
          <p:cNvSpPr>
            <a:spLocks noEditPoints="1"/>
          </p:cNvSpPr>
          <p:nvPr/>
        </p:nvSpPr>
        <p:spPr bwMode="auto">
          <a:xfrm>
            <a:off x="549899" y="3142939"/>
            <a:ext cx="406072" cy="379710"/>
          </a:xfrm>
          <a:custGeom>
            <a:avLst/>
            <a:gdLst>
              <a:gd name="T0" fmla="*/ 169 w 184"/>
              <a:gd name="T1" fmla="*/ 170 h 170"/>
              <a:gd name="T2" fmla="*/ 116 w 184"/>
              <a:gd name="T3" fmla="*/ 149 h 170"/>
              <a:gd name="T4" fmla="*/ 92 w 184"/>
              <a:gd name="T5" fmla="*/ 152 h 170"/>
              <a:gd name="T6" fmla="*/ 0 w 184"/>
              <a:gd name="T7" fmla="*/ 76 h 170"/>
              <a:gd name="T8" fmla="*/ 92 w 184"/>
              <a:gd name="T9" fmla="*/ 0 h 170"/>
              <a:gd name="T10" fmla="*/ 184 w 184"/>
              <a:gd name="T11" fmla="*/ 76 h 170"/>
              <a:gd name="T12" fmla="*/ 163 w 184"/>
              <a:gd name="T13" fmla="*/ 124 h 170"/>
              <a:gd name="T14" fmla="*/ 169 w 184"/>
              <a:gd name="T15" fmla="*/ 170 h 170"/>
              <a:gd name="T16" fmla="*/ 117 w 184"/>
              <a:gd name="T17" fmla="*/ 141 h 170"/>
              <a:gd name="T18" fmla="*/ 159 w 184"/>
              <a:gd name="T19" fmla="*/ 158 h 170"/>
              <a:gd name="T20" fmla="*/ 155 w 184"/>
              <a:gd name="T21" fmla="*/ 121 h 170"/>
              <a:gd name="T22" fmla="*/ 156 w 184"/>
              <a:gd name="T23" fmla="*/ 120 h 170"/>
              <a:gd name="T24" fmla="*/ 176 w 184"/>
              <a:gd name="T25" fmla="*/ 76 h 170"/>
              <a:gd name="T26" fmla="*/ 92 w 184"/>
              <a:gd name="T27" fmla="*/ 8 h 170"/>
              <a:gd name="T28" fmla="*/ 8 w 184"/>
              <a:gd name="T29" fmla="*/ 76 h 170"/>
              <a:gd name="T30" fmla="*/ 92 w 184"/>
              <a:gd name="T31" fmla="*/ 144 h 170"/>
              <a:gd name="T32" fmla="*/ 116 w 184"/>
              <a:gd name="T33" fmla="*/ 141 h 170"/>
              <a:gd name="T34" fmla="*/ 117 w 184"/>
              <a:gd name="T35" fmla="*/ 14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4" h="170">
                <a:moveTo>
                  <a:pt x="169" y="170"/>
                </a:moveTo>
                <a:cubicBezTo>
                  <a:pt x="116" y="149"/>
                  <a:pt x="116" y="149"/>
                  <a:pt x="116" y="149"/>
                </a:cubicBezTo>
                <a:cubicBezTo>
                  <a:pt x="107" y="151"/>
                  <a:pt x="99" y="152"/>
                  <a:pt x="92" y="152"/>
                </a:cubicBezTo>
                <a:cubicBezTo>
                  <a:pt x="41" y="152"/>
                  <a:pt x="0" y="118"/>
                  <a:pt x="0" y="76"/>
                </a:cubicBezTo>
                <a:cubicBezTo>
                  <a:pt x="0" y="34"/>
                  <a:pt x="41" y="0"/>
                  <a:pt x="92" y="0"/>
                </a:cubicBezTo>
                <a:cubicBezTo>
                  <a:pt x="143" y="0"/>
                  <a:pt x="184" y="34"/>
                  <a:pt x="184" y="76"/>
                </a:cubicBezTo>
                <a:cubicBezTo>
                  <a:pt x="184" y="94"/>
                  <a:pt x="177" y="110"/>
                  <a:pt x="163" y="124"/>
                </a:cubicBezTo>
                <a:lnTo>
                  <a:pt x="169" y="170"/>
                </a:lnTo>
                <a:close/>
                <a:moveTo>
                  <a:pt x="117" y="141"/>
                </a:moveTo>
                <a:cubicBezTo>
                  <a:pt x="159" y="158"/>
                  <a:pt x="159" y="158"/>
                  <a:pt x="159" y="158"/>
                </a:cubicBezTo>
                <a:cubicBezTo>
                  <a:pt x="155" y="121"/>
                  <a:pt x="155" y="121"/>
                  <a:pt x="155" y="121"/>
                </a:cubicBezTo>
                <a:cubicBezTo>
                  <a:pt x="156" y="120"/>
                  <a:pt x="156" y="120"/>
                  <a:pt x="156" y="120"/>
                </a:cubicBezTo>
                <a:cubicBezTo>
                  <a:pt x="169" y="107"/>
                  <a:pt x="176" y="92"/>
                  <a:pt x="176" y="76"/>
                </a:cubicBezTo>
                <a:cubicBezTo>
                  <a:pt x="176" y="39"/>
                  <a:pt x="138" y="8"/>
                  <a:pt x="92" y="8"/>
                </a:cubicBezTo>
                <a:cubicBezTo>
                  <a:pt x="46" y="8"/>
                  <a:pt x="8" y="39"/>
                  <a:pt x="8" y="76"/>
                </a:cubicBezTo>
                <a:cubicBezTo>
                  <a:pt x="8" y="113"/>
                  <a:pt x="46" y="144"/>
                  <a:pt x="92" y="144"/>
                </a:cubicBezTo>
                <a:cubicBezTo>
                  <a:pt x="99" y="144"/>
                  <a:pt x="107" y="143"/>
                  <a:pt x="116" y="141"/>
                </a:cubicBezTo>
                <a:lnTo>
                  <a:pt x="117" y="141"/>
                </a:lnTo>
                <a:close/>
              </a:path>
            </a:pathLst>
          </a:custGeom>
          <a:solidFill>
            <a:schemeClr val="bg1"/>
          </a:solidFill>
          <a:ln>
            <a:noFill/>
          </a:ln>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Tree>
    <p:extLst>
      <p:ext uri="{BB962C8B-B14F-4D97-AF65-F5344CB8AC3E}">
        <p14:creationId xmlns:p14="http://schemas.microsoft.com/office/powerpoint/2010/main" val="223394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 name="Diagram 78"/>
          <p:cNvGraphicFramePr/>
          <p:nvPr>
            <p:extLst>
              <p:ext uri="{D42A27DB-BD31-4B8C-83A1-F6EECF244321}">
                <p14:modId xmlns:p14="http://schemas.microsoft.com/office/powerpoint/2010/main" val="3437483197"/>
              </p:ext>
            </p:extLst>
          </p:nvPr>
        </p:nvGraphicFramePr>
        <p:xfrm>
          <a:off x="7625728" y="1032458"/>
          <a:ext cx="4465537" cy="4573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dsholder til dato 1"/>
          <p:cNvSpPr>
            <a:spLocks noGrp="1"/>
          </p:cNvSpPr>
          <p:nvPr>
            <p:ph type="dt" sz="half" idx="16"/>
          </p:nvPr>
        </p:nvSpPr>
        <p:spPr/>
        <p:txBody>
          <a:bodyPr/>
          <a:lstStyle/>
          <a:p>
            <a:endParaRPr lang="da-DK" dirty="0">
              <a:solidFill>
                <a:srgbClr val="000000"/>
              </a:solidFill>
            </a:endParaRPr>
          </a:p>
        </p:txBody>
      </p:sp>
      <p:sp>
        <p:nvSpPr>
          <p:cNvPr id="4" name="Pladsholder til sidefod 3"/>
          <p:cNvSpPr>
            <a:spLocks noGrp="1"/>
          </p:cNvSpPr>
          <p:nvPr>
            <p:ph type="ftr" sz="quarter" idx="11"/>
          </p:nvPr>
        </p:nvSpPr>
        <p:spPr/>
        <p:txBody>
          <a:bodyPr/>
          <a:lstStyle/>
          <a:p>
            <a:endParaRPr lang="da-DK" dirty="0">
              <a:solidFill>
                <a:srgbClr val="000000"/>
              </a:solidFill>
            </a:endParaRPr>
          </a:p>
        </p:txBody>
      </p:sp>
      <p:grpSp>
        <p:nvGrpSpPr>
          <p:cNvPr id="5" name="Gruppe 4"/>
          <p:cNvGrpSpPr/>
          <p:nvPr/>
        </p:nvGrpSpPr>
        <p:grpSpPr>
          <a:xfrm>
            <a:off x="569547" y="2598049"/>
            <a:ext cx="4535853" cy="1060732"/>
            <a:chOff x="6964420" y="4953864"/>
            <a:chExt cx="3749955" cy="891424"/>
          </a:xfrm>
        </p:grpSpPr>
        <p:sp>
          <p:nvSpPr>
            <p:cNvPr id="6" name="Afrundet rektangel 5"/>
            <p:cNvSpPr/>
            <p:nvPr/>
          </p:nvSpPr>
          <p:spPr bwMode="auto">
            <a:xfrm>
              <a:off x="7190205" y="5140945"/>
              <a:ext cx="3524170" cy="704343"/>
            </a:xfrm>
            <a:prstGeom prst="roundRect">
              <a:avLst/>
            </a:prstGeom>
            <a:noFill/>
            <a:ln w="6350" cap="flat" cmpd="sng" algn="ctr">
              <a:solidFill>
                <a:schemeClr val="accent1"/>
              </a:solid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600" dirty="0" err="1">
                <a:solidFill>
                  <a:srgbClr val="000000"/>
                </a:solidFill>
                <a:latin typeface="Garamond" panose="02020404030301010803" pitchFamily="18" charset="0"/>
              </a:endParaRPr>
            </a:p>
          </p:txBody>
        </p:sp>
        <p:sp>
          <p:nvSpPr>
            <p:cNvPr id="7" name="Ellipse 6"/>
            <p:cNvSpPr/>
            <p:nvPr/>
          </p:nvSpPr>
          <p:spPr bwMode="auto">
            <a:xfrm>
              <a:off x="6964420" y="4953864"/>
              <a:ext cx="509323" cy="493579"/>
            </a:xfrm>
            <a:prstGeom prst="ellipse">
              <a:avLst/>
            </a:prstGeom>
            <a:solidFill>
              <a:schemeClr val="accent3"/>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600" dirty="0" err="1">
                <a:solidFill>
                  <a:srgbClr val="000000"/>
                </a:solidFill>
                <a:latin typeface="Garamond" panose="02020404030301010803" pitchFamily="18" charset="0"/>
              </a:endParaRPr>
            </a:p>
          </p:txBody>
        </p:sp>
        <p:grpSp>
          <p:nvGrpSpPr>
            <p:cNvPr id="8" name="Group 4">
              <a:extLst>
                <a:ext uri="{FF2B5EF4-FFF2-40B4-BE49-F238E27FC236}">
                  <a16:creationId xmlns:a16="http://schemas.microsoft.com/office/drawing/2014/main" id="{6F100D65-58F8-40A6-87A3-5682B19B64D4}"/>
                </a:ext>
              </a:extLst>
            </p:cNvPr>
            <p:cNvGrpSpPr>
              <a:grpSpLocks noChangeAspect="1"/>
            </p:cNvGrpSpPr>
            <p:nvPr/>
          </p:nvGrpSpPr>
          <p:grpSpPr bwMode="auto">
            <a:xfrm>
              <a:off x="7093606" y="5081313"/>
              <a:ext cx="268180" cy="238680"/>
              <a:chOff x="88" y="109"/>
              <a:chExt cx="400" cy="356"/>
            </a:xfrm>
            <a:solidFill>
              <a:schemeClr val="bg1"/>
            </a:solidFill>
          </p:grpSpPr>
          <p:sp>
            <p:nvSpPr>
              <p:cNvPr id="10" name="Freeform 5">
                <a:extLst>
                  <a:ext uri="{FF2B5EF4-FFF2-40B4-BE49-F238E27FC236}">
                    <a16:creationId xmlns:a16="http://schemas.microsoft.com/office/drawing/2014/main" id="{072F82BC-0949-44C7-978A-4949DED693AF}"/>
                  </a:ext>
                </a:extLst>
              </p:cNvPr>
              <p:cNvSpPr>
                <a:spLocks noEditPoints="1"/>
              </p:cNvSpPr>
              <p:nvPr/>
            </p:nvSpPr>
            <p:spPr bwMode="auto">
              <a:xfrm>
                <a:off x="106" y="109"/>
                <a:ext cx="104" cy="104"/>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8 h 48"/>
                  <a:gd name="T12" fmla="*/ 8 w 48"/>
                  <a:gd name="T13" fmla="*/ 24 h 48"/>
                  <a:gd name="T14" fmla="*/ 24 w 48"/>
                  <a:gd name="T15" fmla="*/ 40 h 48"/>
                  <a:gd name="T16" fmla="*/ 40 w 48"/>
                  <a:gd name="T17" fmla="*/ 24 h 48"/>
                  <a:gd name="T18" fmla="*/ 24 w 48"/>
                  <a:gd name="T19"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7" y="0"/>
                      <a:pt x="48" y="11"/>
                      <a:pt x="48" y="24"/>
                    </a:cubicBezTo>
                    <a:cubicBezTo>
                      <a:pt x="48" y="37"/>
                      <a:pt x="37" y="48"/>
                      <a:pt x="24" y="48"/>
                    </a:cubicBezTo>
                    <a:close/>
                    <a:moveTo>
                      <a:pt x="24" y="8"/>
                    </a:moveTo>
                    <a:cubicBezTo>
                      <a:pt x="15" y="8"/>
                      <a:pt x="8" y="15"/>
                      <a:pt x="8" y="24"/>
                    </a:cubicBezTo>
                    <a:cubicBezTo>
                      <a:pt x="8" y="33"/>
                      <a:pt x="15" y="40"/>
                      <a:pt x="24" y="40"/>
                    </a:cubicBezTo>
                    <a:cubicBezTo>
                      <a:pt x="33" y="40"/>
                      <a:pt x="40" y="33"/>
                      <a:pt x="40" y="24"/>
                    </a:cubicBezTo>
                    <a:cubicBezTo>
                      <a:pt x="40" y="15"/>
                      <a:pt x="33" y="8"/>
                      <a:pt x="2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11" name="Freeform 6">
                <a:extLst>
                  <a:ext uri="{FF2B5EF4-FFF2-40B4-BE49-F238E27FC236}">
                    <a16:creationId xmlns:a16="http://schemas.microsoft.com/office/drawing/2014/main" id="{43FF8A0C-801B-45CA-B821-73A3BC0B800C}"/>
                  </a:ext>
                </a:extLst>
              </p:cNvPr>
              <p:cNvSpPr>
                <a:spLocks/>
              </p:cNvSpPr>
              <p:nvPr/>
            </p:nvSpPr>
            <p:spPr bwMode="auto">
              <a:xfrm>
                <a:off x="88" y="239"/>
                <a:ext cx="185" cy="226"/>
              </a:xfrm>
              <a:custGeom>
                <a:avLst/>
                <a:gdLst>
                  <a:gd name="T0" fmla="*/ 56 w 85"/>
                  <a:gd name="T1" fmla="*/ 104 h 104"/>
                  <a:gd name="T2" fmla="*/ 0 w 85"/>
                  <a:gd name="T3" fmla="*/ 104 h 104"/>
                  <a:gd name="T4" fmla="*/ 0 w 85"/>
                  <a:gd name="T5" fmla="*/ 28 h 104"/>
                  <a:gd name="T6" fmla="*/ 28 w 85"/>
                  <a:gd name="T7" fmla="*/ 0 h 104"/>
                  <a:gd name="T8" fmla="*/ 57 w 85"/>
                  <a:gd name="T9" fmla="*/ 18 h 104"/>
                  <a:gd name="T10" fmla="*/ 82 w 85"/>
                  <a:gd name="T11" fmla="*/ 40 h 104"/>
                  <a:gd name="T12" fmla="*/ 85 w 85"/>
                  <a:gd name="T13" fmla="*/ 42 h 104"/>
                  <a:gd name="T14" fmla="*/ 82 w 85"/>
                  <a:gd name="T15" fmla="*/ 49 h 104"/>
                  <a:gd name="T16" fmla="*/ 78 w 85"/>
                  <a:gd name="T17" fmla="*/ 48 h 104"/>
                  <a:gd name="T18" fmla="*/ 51 w 85"/>
                  <a:gd name="T19" fmla="*/ 23 h 104"/>
                  <a:gd name="T20" fmla="*/ 28 w 85"/>
                  <a:gd name="T21" fmla="*/ 8 h 104"/>
                  <a:gd name="T22" fmla="*/ 8 w 85"/>
                  <a:gd name="T23" fmla="*/ 28 h 104"/>
                  <a:gd name="T24" fmla="*/ 8 w 85"/>
                  <a:gd name="T25" fmla="*/ 96 h 104"/>
                  <a:gd name="T26" fmla="*/ 48 w 85"/>
                  <a:gd name="T27" fmla="*/ 96 h 104"/>
                  <a:gd name="T28" fmla="*/ 48 w 85"/>
                  <a:gd name="T29" fmla="*/ 48 h 104"/>
                  <a:gd name="T30" fmla="*/ 56 w 85"/>
                  <a:gd name="T31" fmla="*/ 48 h 104"/>
                  <a:gd name="T32" fmla="*/ 56 w 85"/>
                  <a:gd name="T33"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04">
                    <a:moveTo>
                      <a:pt x="56" y="104"/>
                    </a:moveTo>
                    <a:cubicBezTo>
                      <a:pt x="0" y="104"/>
                      <a:pt x="0" y="104"/>
                      <a:pt x="0" y="104"/>
                    </a:cubicBezTo>
                    <a:cubicBezTo>
                      <a:pt x="0" y="28"/>
                      <a:pt x="0" y="28"/>
                      <a:pt x="0" y="28"/>
                    </a:cubicBezTo>
                    <a:cubicBezTo>
                      <a:pt x="0" y="13"/>
                      <a:pt x="13" y="0"/>
                      <a:pt x="28" y="0"/>
                    </a:cubicBezTo>
                    <a:cubicBezTo>
                      <a:pt x="43" y="0"/>
                      <a:pt x="50" y="9"/>
                      <a:pt x="57" y="18"/>
                    </a:cubicBezTo>
                    <a:cubicBezTo>
                      <a:pt x="63" y="26"/>
                      <a:pt x="70" y="34"/>
                      <a:pt x="82" y="40"/>
                    </a:cubicBezTo>
                    <a:cubicBezTo>
                      <a:pt x="85" y="42"/>
                      <a:pt x="85" y="42"/>
                      <a:pt x="85" y="42"/>
                    </a:cubicBezTo>
                    <a:cubicBezTo>
                      <a:pt x="82" y="49"/>
                      <a:pt x="82" y="49"/>
                      <a:pt x="82" y="49"/>
                    </a:cubicBezTo>
                    <a:cubicBezTo>
                      <a:pt x="78" y="48"/>
                      <a:pt x="78" y="48"/>
                      <a:pt x="78" y="48"/>
                    </a:cubicBezTo>
                    <a:cubicBezTo>
                      <a:pt x="65" y="41"/>
                      <a:pt x="57" y="31"/>
                      <a:pt x="51" y="23"/>
                    </a:cubicBezTo>
                    <a:cubicBezTo>
                      <a:pt x="44" y="14"/>
                      <a:pt x="39" y="8"/>
                      <a:pt x="28" y="8"/>
                    </a:cubicBezTo>
                    <a:cubicBezTo>
                      <a:pt x="17" y="8"/>
                      <a:pt x="8" y="17"/>
                      <a:pt x="8" y="28"/>
                    </a:cubicBezTo>
                    <a:cubicBezTo>
                      <a:pt x="8" y="96"/>
                      <a:pt x="8" y="96"/>
                      <a:pt x="8" y="96"/>
                    </a:cubicBezTo>
                    <a:cubicBezTo>
                      <a:pt x="48" y="96"/>
                      <a:pt x="48" y="96"/>
                      <a:pt x="48" y="96"/>
                    </a:cubicBezTo>
                    <a:cubicBezTo>
                      <a:pt x="48" y="48"/>
                      <a:pt x="48" y="48"/>
                      <a:pt x="48" y="48"/>
                    </a:cubicBezTo>
                    <a:cubicBezTo>
                      <a:pt x="56" y="48"/>
                      <a:pt x="56" y="48"/>
                      <a:pt x="56" y="48"/>
                    </a:cubicBezTo>
                    <a:lnTo>
                      <a:pt x="56"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12" name="Freeform 7">
                <a:extLst>
                  <a:ext uri="{FF2B5EF4-FFF2-40B4-BE49-F238E27FC236}">
                    <a16:creationId xmlns:a16="http://schemas.microsoft.com/office/drawing/2014/main" id="{D3EA6FF5-AB51-4938-A4C6-71B64401E901}"/>
                  </a:ext>
                </a:extLst>
              </p:cNvPr>
              <p:cNvSpPr>
                <a:spLocks/>
              </p:cNvSpPr>
              <p:nvPr/>
            </p:nvSpPr>
            <p:spPr bwMode="auto">
              <a:xfrm>
                <a:off x="303" y="239"/>
                <a:ext cx="185" cy="226"/>
              </a:xfrm>
              <a:custGeom>
                <a:avLst/>
                <a:gdLst>
                  <a:gd name="T0" fmla="*/ 85 w 85"/>
                  <a:gd name="T1" fmla="*/ 104 h 104"/>
                  <a:gd name="T2" fmla="*/ 29 w 85"/>
                  <a:gd name="T3" fmla="*/ 104 h 104"/>
                  <a:gd name="T4" fmla="*/ 29 w 85"/>
                  <a:gd name="T5" fmla="*/ 48 h 104"/>
                  <a:gd name="T6" fmla="*/ 37 w 85"/>
                  <a:gd name="T7" fmla="*/ 48 h 104"/>
                  <a:gd name="T8" fmla="*/ 37 w 85"/>
                  <a:gd name="T9" fmla="*/ 96 h 104"/>
                  <a:gd name="T10" fmla="*/ 77 w 85"/>
                  <a:gd name="T11" fmla="*/ 96 h 104"/>
                  <a:gd name="T12" fmla="*/ 77 w 85"/>
                  <a:gd name="T13" fmla="*/ 28 h 104"/>
                  <a:gd name="T14" fmla="*/ 57 w 85"/>
                  <a:gd name="T15" fmla="*/ 8 h 104"/>
                  <a:gd name="T16" fmla="*/ 34 w 85"/>
                  <a:gd name="T17" fmla="*/ 23 h 104"/>
                  <a:gd name="T18" fmla="*/ 7 w 85"/>
                  <a:gd name="T19" fmla="*/ 48 h 104"/>
                  <a:gd name="T20" fmla="*/ 3 w 85"/>
                  <a:gd name="T21" fmla="*/ 49 h 104"/>
                  <a:gd name="T22" fmla="*/ 0 w 85"/>
                  <a:gd name="T23" fmla="*/ 42 h 104"/>
                  <a:gd name="T24" fmla="*/ 3 w 85"/>
                  <a:gd name="T25" fmla="*/ 40 h 104"/>
                  <a:gd name="T26" fmla="*/ 28 w 85"/>
                  <a:gd name="T27" fmla="*/ 18 h 104"/>
                  <a:gd name="T28" fmla="*/ 57 w 85"/>
                  <a:gd name="T29" fmla="*/ 0 h 104"/>
                  <a:gd name="T30" fmla="*/ 85 w 85"/>
                  <a:gd name="T31" fmla="*/ 28 h 104"/>
                  <a:gd name="T32" fmla="*/ 85 w 85"/>
                  <a:gd name="T33" fmla="*/ 10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04">
                    <a:moveTo>
                      <a:pt x="85" y="104"/>
                    </a:moveTo>
                    <a:cubicBezTo>
                      <a:pt x="29" y="104"/>
                      <a:pt x="29" y="104"/>
                      <a:pt x="29" y="104"/>
                    </a:cubicBezTo>
                    <a:cubicBezTo>
                      <a:pt x="29" y="48"/>
                      <a:pt x="29" y="48"/>
                      <a:pt x="29" y="48"/>
                    </a:cubicBezTo>
                    <a:cubicBezTo>
                      <a:pt x="37" y="48"/>
                      <a:pt x="37" y="48"/>
                      <a:pt x="37" y="48"/>
                    </a:cubicBezTo>
                    <a:cubicBezTo>
                      <a:pt x="37" y="96"/>
                      <a:pt x="37" y="96"/>
                      <a:pt x="37" y="96"/>
                    </a:cubicBezTo>
                    <a:cubicBezTo>
                      <a:pt x="77" y="96"/>
                      <a:pt x="77" y="96"/>
                      <a:pt x="77" y="96"/>
                    </a:cubicBezTo>
                    <a:cubicBezTo>
                      <a:pt x="77" y="28"/>
                      <a:pt x="77" y="28"/>
                      <a:pt x="77" y="28"/>
                    </a:cubicBezTo>
                    <a:cubicBezTo>
                      <a:pt x="77" y="17"/>
                      <a:pt x="68" y="8"/>
                      <a:pt x="57" y="8"/>
                    </a:cubicBezTo>
                    <a:cubicBezTo>
                      <a:pt x="46" y="8"/>
                      <a:pt x="41" y="14"/>
                      <a:pt x="34" y="23"/>
                    </a:cubicBezTo>
                    <a:cubicBezTo>
                      <a:pt x="28" y="31"/>
                      <a:pt x="20" y="41"/>
                      <a:pt x="7" y="48"/>
                    </a:cubicBezTo>
                    <a:cubicBezTo>
                      <a:pt x="3" y="49"/>
                      <a:pt x="3" y="49"/>
                      <a:pt x="3" y="49"/>
                    </a:cubicBezTo>
                    <a:cubicBezTo>
                      <a:pt x="0" y="42"/>
                      <a:pt x="0" y="42"/>
                      <a:pt x="0" y="42"/>
                    </a:cubicBezTo>
                    <a:cubicBezTo>
                      <a:pt x="3" y="40"/>
                      <a:pt x="3" y="40"/>
                      <a:pt x="3" y="40"/>
                    </a:cubicBezTo>
                    <a:cubicBezTo>
                      <a:pt x="15" y="34"/>
                      <a:pt x="22" y="26"/>
                      <a:pt x="28" y="18"/>
                    </a:cubicBezTo>
                    <a:cubicBezTo>
                      <a:pt x="35" y="9"/>
                      <a:pt x="42" y="0"/>
                      <a:pt x="57" y="0"/>
                    </a:cubicBezTo>
                    <a:cubicBezTo>
                      <a:pt x="72" y="0"/>
                      <a:pt x="85" y="13"/>
                      <a:pt x="85" y="28"/>
                    </a:cubicBezTo>
                    <a:lnTo>
                      <a:pt x="85"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13" name="Freeform 8">
                <a:extLst>
                  <a:ext uri="{FF2B5EF4-FFF2-40B4-BE49-F238E27FC236}">
                    <a16:creationId xmlns:a16="http://schemas.microsoft.com/office/drawing/2014/main" id="{72546745-D859-4792-AAEA-DCD072FAF501}"/>
                  </a:ext>
                </a:extLst>
              </p:cNvPr>
              <p:cNvSpPr>
                <a:spLocks noEditPoints="1"/>
              </p:cNvSpPr>
              <p:nvPr/>
            </p:nvSpPr>
            <p:spPr bwMode="auto">
              <a:xfrm>
                <a:off x="366" y="109"/>
                <a:ext cx="104" cy="104"/>
              </a:xfrm>
              <a:custGeom>
                <a:avLst/>
                <a:gdLst>
                  <a:gd name="T0" fmla="*/ 24 w 48"/>
                  <a:gd name="T1" fmla="*/ 48 h 48"/>
                  <a:gd name="T2" fmla="*/ 0 w 48"/>
                  <a:gd name="T3" fmla="*/ 24 h 48"/>
                  <a:gd name="T4" fmla="*/ 24 w 48"/>
                  <a:gd name="T5" fmla="*/ 0 h 48"/>
                  <a:gd name="T6" fmla="*/ 48 w 48"/>
                  <a:gd name="T7" fmla="*/ 24 h 48"/>
                  <a:gd name="T8" fmla="*/ 24 w 48"/>
                  <a:gd name="T9" fmla="*/ 48 h 48"/>
                  <a:gd name="T10" fmla="*/ 24 w 48"/>
                  <a:gd name="T11" fmla="*/ 8 h 48"/>
                  <a:gd name="T12" fmla="*/ 8 w 48"/>
                  <a:gd name="T13" fmla="*/ 24 h 48"/>
                  <a:gd name="T14" fmla="*/ 24 w 48"/>
                  <a:gd name="T15" fmla="*/ 40 h 48"/>
                  <a:gd name="T16" fmla="*/ 40 w 48"/>
                  <a:gd name="T17" fmla="*/ 24 h 48"/>
                  <a:gd name="T18" fmla="*/ 24 w 48"/>
                  <a:gd name="T19"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11" y="48"/>
                      <a:pt x="0" y="37"/>
                      <a:pt x="0" y="24"/>
                    </a:cubicBezTo>
                    <a:cubicBezTo>
                      <a:pt x="0" y="11"/>
                      <a:pt x="11" y="0"/>
                      <a:pt x="24" y="0"/>
                    </a:cubicBezTo>
                    <a:cubicBezTo>
                      <a:pt x="37" y="0"/>
                      <a:pt x="48" y="11"/>
                      <a:pt x="48" y="24"/>
                    </a:cubicBezTo>
                    <a:cubicBezTo>
                      <a:pt x="48" y="37"/>
                      <a:pt x="37" y="48"/>
                      <a:pt x="24" y="48"/>
                    </a:cubicBezTo>
                    <a:close/>
                    <a:moveTo>
                      <a:pt x="24" y="8"/>
                    </a:moveTo>
                    <a:cubicBezTo>
                      <a:pt x="15" y="8"/>
                      <a:pt x="8" y="15"/>
                      <a:pt x="8" y="24"/>
                    </a:cubicBezTo>
                    <a:cubicBezTo>
                      <a:pt x="8" y="33"/>
                      <a:pt x="15" y="40"/>
                      <a:pt x="24" y="40"/>
                    </a:cubicBezTo>
                    <a:cubicBezTo>
                      <a:pt x="33" y="40"/>
                      <a:pt x="40" y="33"/>
                      <a:pt x="40" y="24"/>
                    </a:cubicBezTo>
                    <a:cubicBezTo>
                      <a:pt x="40" y="15"/>
                      <a:pt x="33" y="8"/>
                      <a:pt x="2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grpSp>
        <p:sp>
          <p:nvSpPr>
            <p:cNvPr id="9" name="Rektangel 8"/>
            <p:cNvSpPr/>
            <p:nvPr/>
          </p:nvSpPr>
          <p:spPr>
            <a:xfrm>
              <a:off x="7470447" y="5116177"/>
              <a:ext cx="3076482" cy="698358"/>
            </a:xfrm>
            <a:prstGeom prst="rect">
              <a:avLst/>
            </a:prstGeom>
          </p:spPr>
          <p:txBody>
            <a:bodyPr wrap="square">
              <a:spAutoFit/>
            </a:bodyPr>
            <a:lstStyle/>
            <a:p>
              <a:pPr>
                <a:spcAft>
                  <a:spcPts val="0"/>
                </a:spcAft>
                <a:defRPr/>
              </a:pPr>
              <a:r>
                <a:rPr lang="da-DK" sz="16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Brugerorientering</a:t>
              </a:r>
              <a:r>
                <a:rPr lang="da-DK" sz="1600"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da-DK" sz="16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Motivationen er drevet af at hjælpe den specifikke bruger/borger via at levere offentlige ydelser. </a:t>
              </a:r>
            </a:p>
          </p:txBody>
        </p:sp>
      </p:grpSp>
      <p:grpSp>
        <p:nvGrpSpPr>
          <p:cNvPr id="14" name="Gruppe 13"/>
          <p:cNvGrpSpPr/>
          <p:nvPr/>
        </p:nvGrpSpPr>
        <p:grpSpPr>
          <a:xfrm>
            <a:off x="582703" y="4780876"/>
            <a:ext cx="4540482" cy="1100819"/>
            <a:chOff x="6964420" y="3893934"/>
            <a:chExt cx="3749955" cy="881153"/>
          </a:xfrm>
        </p:grpSpPr>
        <p:sp>
          <p:nvSpPr>
            <p:cNvPr id="15" name="Afrundet rektangel 14"/>
            <p:cNvSpPr/>
            <p:nvPr/>
          </p:nvSpPr>
          <p:spPr bwMode="auto">
            <a:xfrm>
              <a:off x="7190205" y="4082885"/>
              <a:ext cx="3524170" cy="692202"/>
            </a:xfrm>
            <a:prstGeom prst="roundRect">
              <a:avLst/>
            </a:prstGeom>
            <a:noFill/>
            <a:ln w="6350" cap="flat" cmpd="sng" algn="ctr">
              <a:solidFill>
                <a:schemeClr val="accent1"/>
              </a:solid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600" dirty="0" err="1">
                <a:solidFill>
                  <a:srgbClr val="000000"/>
                </a:solidFill>
                <a:latin typeface="Garamond" panose="02020404030301010803" pitchFamily="18" charset="0"/>
              </a:endParaRPr>
            </a:p>
          </p:txBody>
        </p:sp>
        <p:sp>
          <p:nvSpPr>
            <p:cNvPr id="16" name="Ellipse 15"/>
            <p:cNvSpPr/>
            <p:nvPr/>
          </p:nvSpPr>
          <p:spPr bwMode="auto">
            <a:xfrm>
              <a:off x="6964420" y="3893934"/>
              <a:ext cx="509323" cy="493579"/>
            </a:xfrm>
            <a:prstGeom prst="ellipse">
              <a:avLst/>
            </a:prstGeom>
            <a:solidFill>
              <a:schemeClr val="accent4"/>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600" dirty="0" err="1">
                <a:solidFill>
                  <a:srgbClr val="000000"/>
                </a:solidFill>
                <a:latin typeface="Garamond" panose="02020404030301010803" pitchFamily="18" charset="0"/>
              </a:endParaRPr>
            </a:p>
          </p:txBody>
        </p:sp>
        <p:sp>
          <p:nvSpPr>
            <p:cNvPr id="17" name="Freeform 5">
              <a:extLst>
                <a:ext uri="{FF2B5EF4-FFF2-40B4-BE49-F238E27FC236}">
                  <a16:creationId xmlns:a16="http://schemas.microsoft.com/office/drawing/2014/main" id="{3681C47E-428C-4047-A25C-22E46DE43473}"/>
                </a:ext>
              </a:extLst>
            </p:cNvPr>
            <p:cNvSpPr>
              <a:spLocks/>
            </p:cNvSpPr>
            <p:nvPr/>
          </p:nvSpPr>
          <p:spPr bwMode="auto">
            <a:xfrm>
              <a:off x="7076390" y="4126624"/>
              <a:ext cx="57713" cy="135038"/>
            </a:xfrm>
            <a:custGeom>
              <a:avLst/>
              <a:gdLst>
                <a:gd name="T0" fmla="*/ 103 w 103"/>
                <a:gd name="T1" fmla="*/ 241 h 241"/>
                <a:gd name="T2" fmla="*/ 0 w 103"/>
                <a:gd name="T3" fmla="*/ 241 h 241"/>
                <a:gd name="T4" fmla="*/ 0 w 103"/>
                <a:gd name="T5" fmla="*/ 0 h 241"/>
                <a:gd name="T6" fmla="*/ 52 w 103"/>
                <a:gd name="T7" fmla="*/ 0 h 241"/>
                <a:gd name="T8" fmla="*/ 52 w 103"/>
                <a:gd name="T9" fmla="*/ 17 h 241"/>
                <a:gd name="T10" fmla="*/ 17 w 103"/>
                <a:gd name="T11" fmla="*/ 17 h 241"/>
                <a:gd name="T12" fmla="*/ 17 w 103"/>
                <a:gd name="T13" fmla="*/ 224 h 241"/>
                <a:gd name="T14" fmla="*/ 103 w 103"/>
                <a:gd name="T15" fmla="*/ 224 h 241"/>
                <a:gd name="T16" fmla="*/ 103 w 103"/>
                <a:gd name="T17"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241">
                  <a:moveTo>
                    <a:pt x="103" y="241"/>
                  </a:moveTo>
                  <a:lnTo>
                    <a:pt x="0" y="241"/>
                  </a:lnTo>
                  <a:lnTo>
                    <a:pt x="0" y="0"/>
                  </a:lnTo>
                  <a:lnTo>
                    <a:pt x="52" y="0"/>
                  </a:lnTo>
                  <a:lnTo>
                    <a:pt x="52" y="17"/>
                  </a:lnTo>
                  <a:lnTo>
                    <a:pt x="17" y="17"/>
                  </a:lnTo>
                  <a:lnTo>
                    <a:pt x="17" y="224"/>
                  </a:lnTo>
                  <a:lnTo>
                    <a:pt x="103" y="224"/>
                  </a:lnTo>
                  <a:lnTo>
                    <a:pt x="103" y="2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18" name="Rectangle 6">
              <a:extLst>
                <a:ext uri="{FF2B5EF4-FFF2-40B4-BE49-F238E27FC236}">
                  <a16:creationId xmlns:a16="http://schemas.microsoft.com/office/drawing/2014/main" id="{0AEE465A-0763-45E8-ADBA-F3C68D9B1DE4}"/>
                </a:ext>
              </a:extLst>
            </p:cNvPr>
            <p:cNvSpPr>
              <a:spLocks noChangeArrowheads="1"/>
            </p:cNvSpPr>
            <p:nvPr/>
          </p:nvSpPr>
          <p:spPr bwMode="auto">
            <a:xfrm>
              <a:off x="7163240" y="4179855"/>
              <a:ext cx="48748" cy="9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19" name="Rectangle 7">
              <a:extLst>
                <a:ext uri="{FF2B5EF4-FFF2-40B4-BE49-F238E27FC236}">
                  <a16:creationId xmlns:a16="http://schemas.microsoft.com/office/drawing/2014/main" id="{24BA2E06-E42F-468E-A745-7A78E2D85E09}"/>
                </a:ext>
              </a:extLst>
            </p:cNvPr>
            <p:cNvSpPr>
              <a:spLocks noChangeArrowheads="1"/>
            </p:cNvSpPr>
            <p:nvPr/>
          </p:nvSpPr>
          <p:spPr bwMode="auto">
            <a:xfrm>
              <a:off x="7163240" y="4150718"/>
              <a:ext cx="48748" cy="9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0" name="Rectangle 8">
              <a:extLst>
                <a:ext uri="{FF2B5EF4-FFF2-40B4-BE49-F238E27FC236}">
                  <a16:creationId xmlns:a16="http://schemas.microsoft.com/office/drawing/2014/main" id="{F60DAEE2-04E2-4A5F-A981-5033E2820877}"/>
                </a:ext>
              </a:extLst>
            </p:cNvPr>
            <p:cNvSpPr>
              <a:spLocks noChangeArrowheads="1"/>
            </p:cNvSpPr>
            <p:nvPr/>
          </p:nvSpPr>
          <p:spPr bwMode="auto">
            <a:xfrm>
              <a:off x="7163240" y="4208431"/>
              <a:ext cx="48748" cy="100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1" name="Rectangle 9">
              <a:extLst>
                <a:ext uri="{FF2B5EF4-FFF2-40B4-BE49-F238E27FC236}">
                  <a16:creationId xmlns:a16="http://schemas.microsoft.com/office/drawing/2014/main" id="{7BD3883F-1952-4FF4-9E12-079D019292A1}"/>
                </a:ext>
              </a:extLst>
            </p:cNvPr>
            <p:cNvSpPr>
              <a:spLocks noChangeArrowheads="1"/>
            </p:cNvSpPr>
            <p:nvPr/>
          </p:nvSpPr>
          <p:spPr bwMode="auto">
            <a:xfrm>
              <a:off x="7163240" y="4121582"/>
              <a:ext cx="48748" cy="95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2" name="Freeform 10">
              <a:extLst>
                <a:ext uri="{FF2B5EF4-FFF2-40B4-BE49-F238E27FC236}">
                  <a16:creationId xmlns:a16="http://schemas.microsoft.com/office/drawing/2014/main" id="{677BE98D-3CA9-4A8B-B663-8CA2A5ECAC94}"/>
                </a:ext>
              </a:extLst>
            </p:cNvPr>
            <p:cNvSpPr>
              <a:spLocks noEditPoints="1"/>
            </p:cNvSpPr>
            <p:nvPr/>
          </p:nvSpPr>
          <p:spPr bwMode="auto">
            <a:xfrm>
              <a:off x="7124578" y="3969174"/>
              <a:ext cx="242059" cy="292488"/>
            </a:xfrm>
            <a:custGeom>
              <a:avLst/>
              <a:gdLst>
                <a:gd name="T0" fmla="*/ 432 w 432"/>
                <a:gd name="T1" fmla="*/ 522 h 522"/>
                <a:gd name="T2" fmla="*/ 0 w 432"/>
                <a:gd name="T3" fmla="*/ 522 h 522"/>
                <a:gd name="T4" fmla="*/ 0 w 432"/>
                <a:gd name="T5" fmla="*/ 194 h 522"/>
                <a:gd name="T6" fmla="*/ 225 w 432"/>
                <a:gd name="T7" fmla="*/ 194 h 522"/>
                <a:gd name="T8" fmla="*/ 225 w 432"/>
                <a:gd name="T9" fmla="*/ 505 h 522"/>
                <a:gd name="T10" fmla="*/ 415 w 432"/>
                <a:gd name="T11" fmla="*/ 505 h 522"/>
                <a:gd name="T12" fmla="*/ 415 w 432"/>
                <a:gd name="T13" fmla="*/ 106 h 522"/>
                <a:gd name="T14" fmla="*/ 190 w 432"/>
                <a:gd name="T15" fmla="*/ 26 h 522"/>
                <a:gd name="T16" fmla="*/ 190 w 432"/>
                <a:gd name="T17" fmla="*/ 160 h 522"/>
                <a:gd name="T18" fmla="*/ 173 w 432"/>
                <a:gd name="T19" fmla="*/ 160 h 522"/>
                <a:gd name="T20" fmla="*/ 173 w 432"/>
                <a:gd name="T21" fmla="*/ 0 h 522"/>
                <a:gd name="T22" fmla="*/ 432 w 432"/>
                <a:gd name="T23" fmla="*/ 93 h 522"/>
                <a:gd name="T24" fmla="*/ 432 w 432"/>
                <a:gd name="T25" fmla="*/ 522 h 522"/>
                <a:gd name="T26" fmla="*/ 17 w 432"/>
                <a:gd name="T27" fmla="*/ 505 h 522"/>
                <a:gd name="T28" fmla="*/ 207 w 432"/>
                <a:gd name="T29" fmla="*/ 505 h 522"/>
                <a:gd name="T30" fmla="*/ 207 w 432"/>
                <a:gd name="T31" fmla="*/ 211 h 522"/>
                <a:gd name="T32" fmla="*/ 17 w 432"/>
                <a:gd name="T33" fmla="*/ 211 h 522"/>
                <a:gd name="T34" fmla="*/ 17 w 432"/>
                <a:gd name="T35" fmla="*/ 505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2" h="522">
                  <a:moveTo>
                    <a:pt x="432" y="522"/>
                  </a:moveTo>
                  <a:lnTo>
                    <a:pt x="0" y="522"/>
                  </a:lnTo>
                  <a:lnTo>
                    <a:pt x="0" y="194"/>
                  </a:lnTo>
                  <a:lnTo>
                    <a:pt x="225" y="194"/>
                  </a:lnTo>
                  <a:lnTo>
                    <a:pt x="225" y="505"/>
                  </a:lnTo>
                  <a:lnTo>
                    <a:pt x="415" y="505"/>
                  </a:lnTo>
                  <a:lnTo>
                    <a:pt x="415" y="106"/>
                  </a:lnTo>
                  <a:lnTo>
                    <a:pt x="190" y="26"/>
                  </a:lnTo>
                  <a:lnTo>
                    <a:pt x="190" y="160"/>
                  </a:lnTo>
                  <a:lnTo>
                    <a:pt x="173" y="160"/>
                  </a:lnTo>
                  <a:lnTo>
                    <a:pt x="173" y="0"/>
                  </a:lnTo>
                  <a:lnTo>
                    <a:pt x="432" y="93"/>
                  </a:lnTo>
                  <a:lnTo>
                    <a:pt x="432" y="522"/>
                  </a:lnTo>
                  <a:close/>
                  <a:moveTo>
                    <a:pt x="17" y="505"/>
                  </a:moveTo>
                  <a:lnTo>
                    <a:pt x="207" y="505"/>
                  </a:lnTo>
                  <a:lnTo>
                    <a:pt x="207" y="211"/>
                  </a:lnTo>
                  <a:lnTo>
                    <a:pt x="17" y="211"/>
                  </a:lnTo>
                  <a:lnTo>
                    <a:pt x="17" y="50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3" name="Rectangle 11">
              <a:extLst>
                <a:ext uri="{FF2B5EF4-FFF2-40B4-BE49-F238E27FC236}">
                  <a16:creationId xmlns:a16="http://schemas.microsoft.com/office/drawing/2014/main" id="{D57C8E0D-BCA0-48CC-86FE-186B58FCF107}"/>
                </a:ext>
              </a:extLst>
            </p:cNvPr>
            <p:cNvSpPr>
              <a:spLocks noChangeArrowheads="1"/>
            </p:cNvSpPr>
            <p:nvPr/>
          </p:nvSpPr>
          <p:spPr bwMode="auto">
            <a:xfrm>
              <a:off x="7269701" y="4029689"/>
              <a:ext cx="9525" cy="1888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4" name="Rectangle 12">
              <a:extLst>
                <a:ext uri="{FF2B5EF4-FFF2-40B4-BE49-F238E27FC236}">
                  <a16:creationId xmlns:a16="http://schemas.microsoft.com/office/drawing/2014/main" id="{1E3DFBDD-9A5C-4316-9936-0B7D2D31C111}"/>
                </a:ext>
              </a:extLst>
            </p:cNvPr>
            <p:cNvSpPr>
              <a:spLocks noChangeArrowheads="1"/>
            </p:cNvSpPr>
            <p:nvPr/>
          </p:nvSpPr>
          <p:spPr bwMode="auto">
            <a:xfrm>
              <a:off x="7298838" y="4039214"/>
              <a:ext cx="9525" cy="1793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5" name="Rectangle 13">
              <a:extLst>
                <a:ext uri="{FF2B5EF4-FFF2-40B4-BE49-F238E27FC236}">
                  <a16:creationId xmlns:a16="http://schemas.microsoft.com/office/drawing/2014/main" id="{2769D9C1-6D4D-410F-8EBA-E95F9D5DBCB1}"/>
                </a:ext>
              </a:extLst>
            </p:cNvPr>
            <p:cNvSpPr>
              <a:spLocks noChangeArrowheads="1"/>
            </p:cNvSpPr>
            <p:nvPr/>
          </p:nvSpPr>
          <p:spPr bwMode="auto">
            <a:xfrm>
              <a:off x="7327975" y="4048740"/>
              <a:ext cx="9525" cy="1697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26" name="Rektangel 25"/>
            <p:cNvSpPr/>
            <p:nvPr/>
          </p:nvSpPr>
          <p:spPr>
            <a:xfrm>
              <a:off x="7437773" y="4101108"/>
              <a:ext cx="3137009" cy="665173"/>
            </a:xfrm>
            <a:prstGeom prst="rect">
              <a:avLst/>
            </a:prstGeom>
          </p:spPr>
          <p:txBody>
            <a:bodyPr wrap="square">
              <a:spAutoFit/>
            </a:bodyPr>
            <a:lstStyle/>
            <a:p>
              <a:pPr>
                <a:spcAft>
                  <a:spcPts val="0"/>
                </a:spcAft>
                <a:defRPr/>
              </a:pPr>
              <a:r>
                <a:rPr lang="da-DK" sz="16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Public service motivation</a:t>
              </a:r>
              <a:r>
                <a:rPr lang="da-DK" sz="16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Motivationen er drevet af at gøre noget godt for samfundet generelt. </a:t>
              </a:r>
            </a:p>
          </p:txBody>
        </p:sp>
      </p:grpSp>
      <p:grpSp>
        <p:nvGrpSpPr>
          <p:cNvPr id="27" name="Gruppe 26"/>
          <p:cNvGrpSpPr/>
          <p:nvPr/>
        </p:nvGrpSpPr>
        <p:grpSpPr>
          <a:xfrm>
            <a:off x="565644" y="1374041"/>
            <a:ext cx="4540483" cy="1102888"/>
            <a:chOff x="6964420" y="2834004"/>
            <a:chExt cx="3749955" cy="870665"/>
          </a:xfrm>
        </p:grpSpPr>
        <p:sp>
          <p:nvSpPr>
            <p:cNvPr id="28" name="Afrundet rektangel 27"/>
            <p:cNvSpPr/>
            <p:nvPr/>
          </p:nvSpPr>
          <p:spPr bwMode="auto">
            <a:xfrm>
              <a:off x="7190205" y="3024826"/>
              <a:ext cx="3524170" cy="679843"/>
            </a:xfrm>
            <a:prstGeom prst="roundRect">
              <a:avLst/>
            </a:prstGeom>
            <a:noFill/>
            <a:ln w="6350" cap="flat" cmpd="sng" algn="ctr">
              <a:solidFill>
                <a:schemeClr val="accent1"/>
              </a:solid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600" dirty="0" err="1">
                <a:solidFill>
                  <a:srgbClr val="000000"/>
                </a:solidFill>
                <a:latin typeface="Garamond" panose="02020404030301010803" pitchFamily="18" charset="0"/>
              </a:endParaRPr>
            </a:p>
          </p:txBody>
        </p:sp>
        <p:sp>
          <p:nvSpPr>
            <p:cNvPr id="29" name="Ellipse 28"/>
            <p:cNvSpPr/>
            <p:nvPr/>
          </p:nvSpPr>
          <p:spPr bwMode="auto">
            <a:xfrm>
              <a:off x="6964420" y="2834004"/>
              <a:ext cx="509323" cy="493579"/>
            </a:xfrm>
            <a:prstGeom prst="ellipse">
              <a:avLst/>
            </a:prstGeom>
            <a:solidFill>
              <a:schemeClr val="accent2"/>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600" dirty="0" err="1">
                <a:solidFill>
                  <a:srgbClr val="000000"/>
                </a:solidFill>
                <a:latin typeface="Garamond" panose="02020404030301010803" pitchFamily="18" charset="0"/>
              </a:endParaRPr>
            </a:p>
          </p:txBody>
        </p:sp>
        <p:grpSp>
          <p:nvGrpSpPr>
            <p:cNvPr id="30" name="Group 4">
              <a:extLst>
                <a:ext uri="{FF2B5EF4-FFF2-40B4-BE49-F238E27FC236}">
                  <a16:creationId xmlns:a16="http://schemas.microsoft.com/office/drawing/2014/main" id="{8E396176-88FC-41A1-9CB9-BDD97F845882}"/>
                </a:ext>
              </a:extLst>
            </p:cNvPr>
            <p:cNvGrpSpPr>
              <a:grpSpLocks noChangeAspect="1"/>
            </p:cNvGrpSpPr>
            <p:nvPr/>
          </p:nvGrpSpPr>
          <p:grpSpPr bwMode="auto">
            <a:xfrm>
              <a:off x="7073736" y="2929206"/>
              <a:ext cx="300589" cy="315252"/>
              <a:chOff x="43" y="29"/>
              <a:chExt cx="492" cy="516"/>
            </a:xfrm>
            <a:solidFill>
              <a:schemeClr val="bg1"/>
            </a:solidFill>
          </p:grpSpPr>
          <p:sp>
            <p:nvSpPr>
              <p:cNvPr id="32" name="Freeform 5">
                <a:extLst>
                  <a:ext uri="{FF2B5EF4-FFF2-40B4-BE49-F238E27FC236}">
                    <a16:creationId xmlns:a16="http://schemas.microsoft.com/office/drawing/2014/main" id="{D3F5669B-A2D7-4ECA-B6C3-437656D6CD54}"/>
                  </a:ext>
                </a:extLst>
              </p:cNvPr>
              <p:cNvSpPr>
                <a:spLocks/>
              </p:cNvSpPr>
              <p:nvPr/>
            </p:nvSpPr>
            <p:spPr bwMode="auto">
              <a:xfrm>
                <a:off x="43" y="29"/>
                <a:ext cx="240" cy="248"/>
              </a:xfrm>
              <a:custGeom>
                <a:avLst/>
                <a:gdLst>
                  <a:gd name="T0" fmla="*/ 102 w 240"/>
                  <a:gd name="T1" fmla="*/ 248 h 248"/>
                  <a:gd name="T2" fmla="*/ 0 w 240"/>
                  <a:gd name="T3" fmla="*/ 0 h 248"/>
                  <a:gd name="T4" fmla="*/ 169 w 240"/>
                  <a:gd name="T5" fmla="*/ 0 h 248"/>
                  <a:gd name="T6" fmla="*/ 240 w 240"/>
                  <a:gd name="T7" fmla="*/ 173 h 248"/>
                  <a:gd name="T8" fmla="*/ 223 w 240"/>
                  <a:gd name="T9" fmla="*/ 179 h 248"/>
                  <a:gd name="T10" fmla="*/ 156 w 240"/>
                  <a:gd name="T11" fmla="*/ 17 h 248"/>
                  <a:gd name="T12" fmla="*/ 25 w 240"/>
                  <a:gd name="T13" fmla="*/ 17 h 248"/>
                  <a:gd name="T14" fmla="*/ 117 w 240"/>
                  <a:gd name="T15" fmla="*/ 241 h 248"/>
                  <a:gd name="T16" fmla="*/ 102 w 240"/>
                  <a:gd name="T17"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248">
                    <a:moveTo>
                      <a:pt x="102" y="248"/>
                    </a:moveTo>
                    <a:lnTo>
                      <a:pt x="0" y="0"/>
                    </a:lnTo>
                    <a:lnTo>
                      <a:pt x="169" y="0"/>
                    </a:lnTo>
                    <a:lnTo>
                      <a:pt x="240" y="173"/>
                    </a:lnTo>
                    <a:lnTo>
                      <a:pt x="223" y="179"/>
                    </a:lnTo>
                    <a:lnTo>
                      <a:pt x="156" y="17"/>
                    </a:lnTo>
                    <a:lnTo>
                      <a:pt x="25" y="17"/>
                    </a:lnTo>
                    <a:lnTo>
                      <a:pt x="117" y="241"/>
                    </a:lnTo>
                    <a:lnTo>
                      <a:pt x="102"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33" name="Freeform 6">
                <a:extLst>
                  <a:ext uri="{FF2B5EF4-FFF2-40B4-BE49-F238E27FC236}">
                    <a16:creationId xmlns:a16="http://schemas.microsoft.com/office/drawing/2014/main" id="{9D6CD386-0632-4BEF-ABC6-E792F0B91F08}"/>
                  </a:ext>
                </a:extLst>
              </p:cNvPr>
              <p:cNvSpPr>
                <a:spLocks/>
              </p:cNvSpPr>
              <p:nvPr/>
            </p:nvSpPr>
            <p:spPr bwMode="auto">
              <a:xfrm>
                <a:off x="295" y="29"/>
                <a:ext cx="240" cy="248"/>
              </a:xfrm>
              <a:custGeom>
                <a:avLst/>
                <a:gdLst>
                  <a:gd name="T0" fmla="*/ 138 w 240"/>
                  <a:gd name="T1" fmla="*/ 248 h 248"/>
                  <a:gd name="T2" fmla="*/ 123 w 240"/>
                  <a:gd name="T3" fmla="*/ 241 h 248"/>
                  <a:gd name="T4" fmla="*/ 215 w 240"/>
                  <a:gd name="T5" fmla="*/ 17 h 248"/>
                  <a:gd name="T6" fmla="*/ 84 w 240"/>
                  <a:gd name="T7" fmla="*/ 17 h 248"/>
                  <a:gd name="T8" fmla="*/ 17 w 240"/>
                  <a:gd name="T9" fmla="*/ 179 h 248"/>
                  <a:gd name="T10" fmla="*/ 0 w 240"/>
                  <a:gd name="T11" fmla="*/ 173 h 248"/>
                  <a:gd name="T12" fmla="*/ 71 w 240"/>
                  <a:gd name="T13" fmla="*/ 0 h 248"/>
                  <a:gd name="T14" fmla="*/ 240 w 240"/>
                  <a:gd name="T15" fmla="*/ 0 h 248"/>
                  <a:gd name="T16" fmla="*/ 138 w 240"/>
                  <a:gd name="T17"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248">
                    <a:moveTo>
                      <a:pt x="138" y="248"/>
                    </a:moveTo>
                    <a:lnTo>
                      <a:pt x="123" y="241"/>
                    </a:lnTo>
                    <a:lnTo>
                      <a:pt x="215" y="17"/>
                    </a:lnTo>
                    <a:lnTo>
                      <a:pt x="84" y="17"/>
                    </a:lnTo>
                    <a:lnTo>
                      <a:pt x="17" y="179"/>
                    </a:lnTo>
                    <a:lnTo>
                      <a:pt x="0" y="173"/>
                    </a:lnTo>
                    <a:lnTo>
                      <a:pt x="71" y="0"/>
                    </a:lnTo>
                    <a:lnTo>
                      <a:pt x="240" y="0"/>
                    </a:lnTo>
                    <a:lnTo>
                      <a:pt x="138" y="2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34" name="Freeform 7">
                <a:extLst>
                  <a:ext uri="{FF2B5EF4-FFF2-40B4-BE49-F238E27FC236}">
                    <a16:creationId xmlns:a16="http://schemas.microsoft.com/office/drawing/2014/main" id="{02EE8B10-9AE8-4D24-8830-4F03BB3A95FD}"/>
                  </a:ext>
                </a:extLst>
              </p:cNvPr>
              <p:cNvSpPr>
                <a:spLocks noEditPoints="1"/>
              </p:cNvSpPr>
              <p:nvPr/>
            </p:nvSpPr>
            <p:spPr bwMode="auto">
              <a:xfrm>
                <a:off x="114" y="195"/>
                <a:ext cx="350" cy="350"/>
              </a:xfrm>
              <a:custGeom>
                <a:avLst/>
                <a:gdLst>
                  <a:gd name="T0" fmla="*/ 84 w 168"/>
                  <a:gd name="T1" fmla="*/ 168 h 168"/>
                  <a:gd name="T2" fmla="*/ 0 w 168"/>
                  <a:gd name="T3" fmla="*/ 84 h 168"/>
                  <a:gd name="T4" fmla="*/ 84 w 168"/>
                  <a:gd name="T5" fmla="*/ 0 h 168"/>
                  <a:gd name="T6" fmla="*/ 168 w 168"/>
                  <a:gd name="T7" fmla="*/ 84 h 168"/>
                  <a:gd name="T8" fmla="*/ 84 w 168"/>
                  <a:gd name="T9" fmla="*/ 168 h 168"/>
                  <a:gd name="T10" fmla="*/ 84 w 168"/>
                  <a:gd name="T11" fmla="*/ 8 h 168"/>
                  <a:gd name="T12" fmla="*/ 8 w 168"/>
                  <a:gd name="T13" fmla="*/ 84 h 168"/>
                  <a:gd name="T14" fmla="*/ 84 w 168"/>
                  <a:gd name="T15" fmla="*/ 160 h 168"/>
                  <a:gd name="T16" fmla="*/ 160 w 168"/>
                  <a:gd name="T17" fmla="*/ 84 h 168"/>
                  <a:gd name="T18" fmla="*/ 84 w 168"/>
                  <a:gd name="T19" fmla="*/ 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168"/>
                    </a:moveTo>
                    <a:cubicBezTo>
                      <a:pt x="38" y="168"/>
                      <a:pt x="0" y="130"/>
                      <a:pt x="0" y="84"/>
                    </a:cubicBezTo>
                    <a:cubicBezTo>
                      <a:pt x="0" y="38"/>
                      <a:pt x="38" y="0"/>
                      <a:pt x="84" y="0"/>
                    </a:cubicBezTo>
                    <a:cubicBezTo>
                      <a:pt x="130" y="0"/>
                      <a:pt x="168" y="38"/>
                      <a:pt x="168" y="84"/>
                    </a:cubicBezTo>
                    <a:cubicBezTo>
                      <a:pt x="168" y="130"/>
                      <a:pt x="130" y="168"/>
                      <a:pt x="84" y="168"/>
                    </a:cubicBezTo>
                    <a:close/>
                    <a:moveTo>
                      <a:pt x="84" y="8"/>
                    </a:moveTo>
                    <a:cubicBezTo>
                      <a:pt x="42" y="8"/>
                      <a:pt x="8" y="42"/>
                      <a:pt x="8" y="84"/>
                    </a:cubicBezTo>
                    <a:cubicBezTo>
                      <a:pt x="8" y="126"/>
                      <a:pt x="42" y="160"/>
                      <a:pt x="84" y="160"/>
                    </a:cubicBezTo>
                    <a:cubicBezTo>
                      <a:pt x="126" y="160"/>
                      <a:pt x="160" y="126"/>
                      <a:pt x="160" y="84"/>
                    </a:cubicBezTo>
                    <a:cubicBezTo>
                      <a:pt x="160" y="42"/>
                      <a:pt x="126" y="8"/>
                      <a:pt x="8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35" name="Freeform 8">
                <a:extLst>
                  <a:ext uri="{FF2B5EF4-FFF2-40B4-BE49-F238E27FC236}">
                    <a16:creationId xmlns:a16="http://schemas.microsoft.com/office/drawing/2014/main" id="{3A6B96A3-C53D-4194-B19F-C07BAA1BEE04}"/>
                  </a:ext>
                </a:extLst>
              </p:cNvPr>
              <p:cNvSpPr>
                <a:spLocks noEditPoints="1"/>
              </p:cNvSpPr>
              <p:nvPr/>
            </p:nvSpPr>
            <p:spPr bwMode="auto">
              <a:xfrm>
                <a:off x="179" y="264"/>
                <a:ext cx="220" cy="208"/>
              </a:xfrm>
              <a:custGeom>
                <a:avLst/>
                <a:gdLst>
                  <a:gd name="T0" fmla="*/ 179 w 220"/>
                  <a:gd name="T1" fmla="*/ 208 h 208"/>
                  <a:gd name="T2" fmla="*/ 110 w 220"/>
                  <a:gd name="T3" fmla="*/ 173 h 208"/>
                  <a:gd name="T4" fmla="*/ 41 w 220"/>
                  <a:gd name="T5" fmla="*/ 208 h 208"/>
                  <a:gd name="T6" fmla="*/ 56 w 220"/>
                  <a:gd name="T7" fmla="*/ 133 h 208"/>
                  <a:gd name="T8" fmla="*/ 0 w 220"/>
                  <a:gd name="T9" fmla="*/ 79 h 208"/>
                  <a:gd name="T10" fmla="*/ 77 w 220"/>
                  <a:gd name="T11" fmla="*/ 69 h 208"/>
                  <a:gd name="T12" fmla="*/ 110 w 220"/>
                  <a:gd name="T13" fmla="*/ 0 h 208"/>
                  <a:gd name="T14" fmla="*/ 143 w 220"/>
                  <a:gd name="T15" fmla="*/ 69 h 208"/>
                  <a:gd name="T16" fmla="*/ 220 w 220"/>
                  <a:gd name="T17" fmla="*/ 79 h 208"/>
                  <a:gd name="T18" fmla="*/ 164 w 220"/>
                  <a:gd name="T19" fmla="*/ 133 h 208"/>
                  <a:gd name="T20" fmla="*/ 179 w 220"/>
                  <a:gd name="T21" fmla="*/ 208 h 208"/>
                  <a:gd name="T22" fmla="*/ 110 w 220"/>
                  <a:gd name="T23" fmla="*/ 154 h 208"/>
                  <a:gd name="T24" fmla="*/ 156 w 220"/>
                  <a:gd name="T25" fmla="*/ 179 h 208"/>
                  <a:gd name="T26" fmla="*/ 147 w 220"/>
                  <a:gd name="T27" fmla="*/ 127 h 208"/>
                  <a:gd name="T28" fmla="*/ 183 w 220"/>
                  <a:gd name="T29" fmla="*/ 92 h 208"/>
                  <a:gd name="T30" fmla="*/ 133 w 220"/>
                  <a:gd name="T31" fmla="*/ 83 h 208"/>
                  <a:gd name="T32" fmla="*/ 110 w 220"/>
                  <a:gd name="T33" fmla="*/ 38 h 208"/>
                  <a:gd name="T34" fmla="*/ 87 w 220"/>
                  <a:gd name="T35" fmla="*/ 83 h 208"/>
                  <a:gd name="T36" fmla="*/ 37 w 220"/>
                  <a:gd name="T37" fmla="*/ 92 h 208"/>
                  <a:gd name="T38" fmla="*/ 72 w 220"/>
                  <a:gd name="T39" fmla="*/ 127 h 208"/>
                  <a:gd name="T40" fmla="*/ 64 w 220"/>
                  <a:gd name="T41" fmla="*/ 179 h 208"/>
                  <a:gd name="T42" fmla="*/ 110 w 220"/>
                  <a:gd name="T43" fmla="*/ 15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0" h="208">
                    <a:moveTo>
                      <a:pt x="179" y="208"/>
                    </a:moveTo>
                    <a:lnTo>
                      <a:pt x="110" y="173"/>
                    </a:lnTo>
                    <a:lnTo>
                      <a:pt x="41" y="208"/>
                    </a:lnTo>
                    <a:lnTo>
                      <a:pt x="56" y="133"/>
                    </a:lnTo>
                    <a:lnTo>
                      <a:pt x="0" y="79"/>
                    </a:lnTo>
                    <a:lnTo>
                      <a:pt x="77" y="69"/>
                    </a:lnTo>
                    <a:lnTo>
                      <a:pt x="110" y="0"/>
                    </a:lnTo>
                    <a:lnTo>
                      <a:pt x="143" y="69"/>
                    </a:lnTo>
                    <a:lnTo>
                      <a:pt x="220" y="79"/>
                    </a:lnTo>
                    <a:lnTo>
                      <a:pt x="164" y="133"/>
                    </a:lnTo>
                    <a:lnTo>
                      <a:pt x="179" y="208"/>
                    </a:lnTo>
                    <a:close/>
                    <a:moveTo>
                      <a:pt x="110" y="154"/>
                    </a:moveTo>
                    <a:lnTo>
                      <a:pt x="156" y="179"/>
                    </a:lnTo>
                    <a:lnTo>
                      <a:pt x="147" y="127"/>
                    </a:lnTo>
                    <a:lnTo>
                      <a:pt x="183" y="92"/>
                    </a:lnTo>
                    <a:lnTo>
                      <a:pt x="133" y="83"/>
                    </a:lnTo>
                    <a:lnTo>
                      <a:pt x="110" y="38"/>
                    </a:lnTo>
                    <a:lnTo>
                      <a:pt x="87" y="83"/>
                    </a:lnTo>
                    <a:lnTo>
                      <a:pt x="37" y="92"/>
                    </a:lnTo>
                    <a:lnTo>
                      <a:pt x="72" y="127"/>
                    </a:lnTo>
                    <a:lnTo>
                      <a:pt x="64" y="179"/>
                    </a:lnTo>
                    <a:lnTo>
                      <a:pt x="110"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grpSp>
        <p:sp>
          <p:nvSpPr>
            <p:cNvPr id="31" name="Rektangel 30"/>
            <p:cNvSpPr/>
            <p:nvPr/>
          </p:nvSpPr>
          <p:spPr>
            <a:xfrm>
              <a:off x="7446454" y="3048646"/>
              <a:ext cx="3124467" cy="656023"/>
            </a:xfrm>
            <a:prstGeom prst="rect">
              <a:avLst/>
            </a:prstGeom>
          </p:spPr>
          <p:txBody>
            <a:bodyPr wrap="square">
              <a:spAutoFit/>
            </a:bodyPr>
            <a:lstStyle/>
            <a:p>
              <a:pPr>
                <a:defRPr/>
              </a:pPr>
              <a:r>
                <a:rPr lang="da-DK" sz="16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Ydre motivation</a:t>
              </a:r>
              <a:r>
                <a:rPr lang="da-DK" sz="16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Motivationen er drevet af at gavne sig selv eller undgå kritik (fx anerkendelse, løn, belønning, kritik mv.)</a:t>
              </a:r>
              <a:endParaRPr lang="da-DK" sz="1600" dirty="0">
                <a:solidFill>
                  <a:srgbClr val="000000"/>
                </a:solidFill>
                <a:latin typeface="Garamond" panose="02020404030301010803" pitchFamily="18" charset="0"/>
              </a:endParaRPr>
            </a:p>
          </p:txBody>
        </p:sp>
      </p:grpSp>
      <p:grpSp>
        <p:nvGrpSpPr>
          <p:cNvPr id="36" name="Gruppe 35"/>
          <p:cNvGrpSpPr/>
          <p:nvPr/>
        </p:nvGrpSpPr>
        <p:grpSpPr>
          <a:xfrm>
            <a:off x="588613" y="3809080"/>
            <a:ext cx="4518784" cy="841304"/>
            <a:chOff x="6964420" y="1702636"/>
            <a:chExt cx="3755493" cy="866419"/>
          </a:xfrm>
        </p:grpSpPr>
        <p:sp>
          <p:nvSpPr>
            <p:cNvPr id="37" name="Afrundet rektangel 36"/>
            <p:cNvSpPr/>
            <p:nvPr/>
          </p:nvSpPr>
          <p:spPr bwMode="auto">
            <a:xfrm>
              <a:off x="7195743" y="1959122"/>
              <a:ext cx="3524170" cy="609933"/>
            </a:xfrm>
            <a:prstGeom prst="roundRect">
              <a:avLst/>
            </a:prstGeom>
            <a:noFill/>
            <a:ln w="6350" cap="flat" cmpd="sng" algn="ctr">
              <a:solidFill>
                <a:schemeClr val="accent1"/>
              </a:solid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600" dirty="0" err="1">
                <a:solidFill>
                  <a:srgbClr val="000000"/>
                </a:solidFill>
                <a:latin typeface="Garamond" panose="02020404030301010803" pitchFamily="18" charset="0"/>
              </a:endParaRPr>
            </a:p>
          </p:txBody>
        </p:sp>
        <p:sp>
          <p:nvSpPr>
            <p:cNvPr id="38" name="Ellipse 37"/>
            <p:cNvSpPr/>
            <p:nvPr/>
          </p:nvSpPr>
          <p:spPr bwMode="auto">
            <a:xfrm>
              <a:off x="6964420" y="1702636"/>
              <a:ext cx="493720" cy="622854"/>
            </a:xfrm>
            <a:prstGeom prst="ellipse">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600" dirty="0" err="1">
                <a:solidFill>
                  <a:srgbClr val="000000"/>
                </a:solidFill>
                <a:latin typeface="Garamond" panose="02020404030301010803" pitchFamily="18" charset="0"/>
              </a:endParaRPr>
            </a:p>
          </p:txBody>
        </p:sp>
        <p:grpSp>
          <p:nvGrpSpPr>
            <p:cNvPr id="39" name="Group 4">
              <a:extLst>
                <a:ext uri="{FF2B5EF4-FFF2-40B4-BE49-F238E27FC236}">
                  <a16:creationId xmlns:a16="http://schemas.microsoft.com/office/drawing/2014/main" id="{414F8EA0-C95C-48BF-89E1-D7428949D59E}"/>
                </a:ext>
              </a:extLst>
            </p:cNvPr>
            <p:cNvGrpSpPr>
              <a:grpSpLocks noChangeAspect="1"/>
            </p:cNvGrpSpPr>
            <p:nvPr/>
          </p:nvGrpSpPr>
          <p:grpSpPr bwMode="auto">
            <a:xfrm>
              <a:off x="7100335" y="1875950"/>
              <a:ext cx="274815" cy="297098"/>
              <a:chOff x="104" y="88"/>
              <a:chExt cx="370" cy="400"/>
            </a:xfrm>
            <a:solidFill>
              <a:schemeClr val="bg1"/>
            </a:solidFill>
          </p:grpSpPr>
          <p:sp>
            <p:nvSpPr>
              <p:cNvPr id="41" name="Freeform 5">
                <a:extLst>
                  <a:ext uri="{FF2B5EF4-FFF2-40B4-BE49-F238E27FC236}">
                    <a16:creationId xmlns:a16="http://schemas.microsoft.com/office/drawing/2014/main" id="{AA9F7ED2-0A6C-4E49-8EF0-04F4E84CA32B}"/>
                  </a:ext>
                </a:extLst>
              </p:cNvPr>
              <p:cNvSpPr>
                <a:spLocks/>
              </p:cNvSpPr>
              <p:nvPr/>
            </p:nvSpPr>
            <p:spPr bwMode="auto">
              <a:xfrm>
                <a:off x="104" y="88"/>
                <a:ext cx="331" cy="400"/>
              </a:xfrm>
              <a:custGeom>
                <a:avLst/>
                <a:gdLst>
                  <a:gd name="T0" fmla="*/ 122 w 331"/>
                  <a:gd name="T1" fmla="*/ 400 h 400"/>
                  <a:gd name="T2" fmla="*/ 0 w 331"/>
                  <a:gd name="T3" fmla="*/ 400 h 400"/>
                  <a:gd name="T4" fmla="*/ 0 w 331"/>
                  <a:gd name="T5" fmla="*/ 0 h 400"/>
                  <a:gd name="T6" fmla="*/ 331 w 331"/>
                  <a:gd name="T7" fmla="*/ 0 h 400"/>
                  <a:gd name="T8" fmla="*/ 331 w 331"/>
                  <a:gd name="T9" fmla="*/ 148 h 400"/>
                  <a:gd name="T10" fmla="*/ 313 w 331"/>
                  <a:gd name="T11" fmla="*/ 148 h 400"/>
                  <a:gd name="T12" fmla="*/ 313 w 331"/>
                  <a:gd name="T13" fmla="*/ 18 h 400"/>
                  <a:gd name="T14" fmla="*/ 18 w 331"/>
                  <a:gd name="T15" fmla="*/ 18 h 400"/>
                  <a:gd name="T16" fmla="*/ 18 w 331"/>
                  <a:gd name="T17" fmla="*/ 382 h 400"/>
                  <a:gd name="T18" fmla="*/ 122 w 331"/>
                  <a:gd name="T19" fmla="*/ 382 h 400"/>
                  <a:gd name="T20" fmla="*/ 122 w 331"/>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 h="400">
                    <a:moveTo>
                      <a:pt x="122" y="400"/>
                    </a:moveTo>
                    <a:lnTo>
                      <a:pt x="0" y="400"/>
                    </a:lnTo>
                    <a:lnTo>
                      <a:pt x="0" y="0"/>
                    </a:lnTo>
                    <a:lnTo>
                      <a:pt x="331" y="0"/>
                    </a:lnTo>
                    <a:lnTo>
                      <a:pt x="331" y="148"/>
                    </a:lnTo>
                    <a:lnTo>
                      <a:pt x="313" y="148"/>
                    </a:lnTo>
                    <a:lnTo>
                      <a:pt x="313" y="18"/>
                    </a:lnTo>
                    <a:lnTo>
                      <a:pt x="18" y="18"/>
                    </a:lnTo>
                    <a:lnTo>
                      <a:pt x="18" y="382"/>
                    </a:lnTo>
                    <a:lnTo>
                      <a:pt x="122" y="382"/>
                    </a:lnTo>
                    <a:lnTo>
                      <a:pt x="122" y="4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42" name="Freeform 6">
                <a:extLst>
                  <a:ext uri="{FF2B5EF4-FFF2-40B4-BE49-F238E27FC236}">
                    <a16:creationId xmlns:a16="http://schemas.microsoft.com/office/drawing/2014/main" id="{D00B6842-7826-4895-A7F1-70758F980F5A}"/>
                  </a:ext>
                </a:extLst>
              </p:cNvPr>
              <p:cNvSpPr>
                <a:spLocks noEditPoints="1"/>
              </p:cNvSpPr>
              <p:nvPr/>
            </p:nvSpPr>
            <p:spPr bwMode="auto">
              <a:xfrm>
                <a:off x="256" y="266"/>
                <a:ext cx="218" cy="217"/>
              </a:xfrm>
              <a:custGeom>
                <a:avLst/>
                <a:gdLst>
                  <a:gd name="T0" fmla="*/ 0 w 218"/>
                  <a:gd name="T1" fmla="*/ 217 h 217"/>
                  <a:gd name="T2" fmla="*/ 22 w 218"/>
                  <a:gd name="T3" fmla="*/ 139 h 217"/>
                  <a:gd name="T4" fmla="*/ 161 w 218"/>
                  <a:gd name="T5" fmla="*/ 0 h 217"/>
                  <a:gd name="T6" fmla="*/ 218 w 218"/>
                  <a:gd name="T7" fmla="*/ 57 h 217"/>
                  <a:gd name="T8" fmla="*/ 79 w 218"/>
                  <a:gd name="T9" fmla="*/ 196 h 217"/>
                  <a:gd name="T10" fmla="*/ 0 w 218"/>
                  <a:gd name="T11" fmla="*/ 217 h 217"/>
                  <a:gd name="T12" fmla="*/ 40 w 218"/>
                  <a:gd name="T13" fmla="*/ 148 h 217"/>
                  <a:gd name="T14" fmla="*/ 27 w 218"/>
                  <a:gd name="T15" fmla="*/ 191 h 217"/>
                  <a:gd name="T16" fmla="*/ 70 w 218"/>
                  <a:gd name="T17" fmla="*/ 178 h 217"/>
                  <a:gd name="T18" fmla="*/ 192 w 218"/>
                  <a:gd name="T19" fmla="*/ 57 h 217"/>
                  <a:gd name="T20" fmla="*/ 161 w 218"/>
                  <a:gd name="T21" fmla="*/ 26 h 217"/>
                  <a:gd name="T22" fmla="*/ 40 w 218"/>
                  <a:gd name="T23" fmla="*/ 148 h 217"/>
                  <a:gd name="T24" fmla="*/ 74 w 218"/>
                  <a:gd name="T25" fmla="*/ 187 h 217"/>
                  <a:gd name="T26" fmla="*/ 74 w 218"/>
                  <a:gd name="T27" fmla="*/ 187 h 217"/>
                  <a:gd name="T28" fmla="*/ 74 w 218"/>
                  <a:gd name="T29" fmla="*/ 18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8" h="217">
                    <a:moveTo>
                      <a:pt x="0" y="217"/>
                    </a:moveTo>
                    <a:lnTo>
                      <a:pt x="22" y="139"/>
                    </a:lnTo>
                    <a:lnTo>
                      <a:pt x="161" y="0"/>
                    </a:lnTo>
                    <a:lnTo>
                      <a:pt x="218" y="57"/>
                    </a:lnTo>
                    <a:lnTo>
                      <a:pt x="79" y="196"/>
                    </a:lnTo>
                    <a:lnTo>
                      <a:pt x="0" y="217"/>
                    </a:lnTo>
                    <a:close/>
                    <a:moveTo>
                      <a:pt x="40" y="148"/>
                    </a:moveTo>
                    <a:lnTo>
                      <a:pt x="27" y="191"/>
                    </a:lnTo>
                    <a:lnTo>
                      <a:pt x="70" y="178"/>
                    </a:lnTo>
                    <a:lnTo>
                      <a:pt x="192" y="57"/>
                    </a:lnTo>
                    <a:lnTo>
                      <a:pt x="161" y="26"/>
                    </a:lnTo>
                    <a:lnTo>
                      <a:pt x="40" y="148"/>
                    </a:lnTo>
                    <a:close/>
                    <a:moveTo>
                      <a:pt x="74" y="187"/>
                    </a:moveTo>
                    <a:lnTo>
                      <a:pt x="74" y="187"/>
                    </a:lnTo>
                    <a:lnTo>
                      <a:pt x="74"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grpSp>
        <p:sp>
          <p:nvSpPr>
            <p:cNvPr id="40" name="Rektangel 39"/>
            <p:cNvSpPr/>
            <p:nvPr/>
          </p:nvSpPr>
          <p:spPr>
            <a:xfrm>
              <a:off x="7423454" y="1954948"/>
              <a:ext cx="2993648" cy="602232"/>
            </a:xfrm>
            <a:prstGeom prst="rect">
              <a:avLst/>
            </a:prstGeom>
          </p:spPr>
          <p:txBody>
            <a:bodyPr wrap="square">
              <a:spAutoFit/>
            </a:bodyPr>
            <a:lstStyle/>
            <a:p>
              <a:pPr>
                <a:defRPr/>
              </a:pPr>
              <a:r>
                <a:rPr lang="da-DK" sz="1600"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Indre motivation: </a:t>
              </a:r>
              <a:r>
                <a:rPr lang="da-DK" sz="16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Motivation er drevet af en glæde ved at løse selve opgaven.</a:t>
              </a:r>
            </a:p>
          </p:txBody>
        </p:sp>
      </p:grpSp>
      <p:sp>
        <p:nvSpPr>
          <p:cNvPr id="44" name="Dobbeltparentes 43"/>
          <p:cNvSpPr/>
          <p:nvPr/>
        </p:nvSpPr>
        <p:spPr bwMode="auto">
          <a:xfrm>
            <a:off x="9846148" y="5283671"/>
            <a:ext cx="1272239" cy="751258"/>
          </a:xfrm>
          <a:prstGeom prst="bracketPair">
            <a:avLst/>
          </a:prstGeom>
          <a:noFill/>
          <a:ln w="6350" cap="flat" cmpd="sng" algn="ctr">
            <a:solidFill>
              <a:srgbClr val="3B5463"/>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da-DK" sz="1400" dirty="0">
                <a:solidFill>
                  <a:srgbClr val="000000"/>
                </a:solidFill>
                <a:latin typeface="Garamond" panose="02020404030301010803" pitchFamily="18" charset="0"/>
              </a:rPr>
              <a:t>Måling af de forskellige motivationstyper</a:t>
            </a:r>
          </a:p>
        </p:txBody>
      </p:sp>
      <p:sp>
        <p:nvSpPr>
          <p:cNvPr id="45" name="Dobbeltparentes 44"/>
          <p:cNvSpPr/>
          <p:nvPr/>
        </p:nvSpPr>
        <p:spPr bwMode="auto">
          <a:xfrm>
            <a:off x="6046688" y="3174995"/>
            <a:ext cx="1649378" cy="1165552"/>
          </a:xfrm>
          <a:prstGeom prst="bracketPair">
            <a:avLst/>
          </a:prstGeom>
          <a:noFill/>
          <a:ln w="6350" cap="flat" cmpd="sng" algn="ctr">
            <a:solidFill>
              <a:srgbClr val="3B5463"/>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da-DK" sz="1400" dirty="0">
                <a:solidFill>
                  <a:srgbClr val="000000"/>
                </a:solidFill>
                <a:latin typeface="Garamond" panose="02020404030301010803" pitchFamily="18" charset="0"/>
              </a:rPr>
              <a:t>Individuelle, job- og organisatorske faktorers sammenhæng med motivationstyperne</a:t>
            </a:r>
          </a:p>
        </p:txBody>
      </p:sp>
      <p:sp>
        <p:nvSpPr>
          <p:cNvPr id="49" name="Ellipse 48"/>
          <p:cNvSpPr/>
          <p:nvPr/>
        </p:nvSpPr>
        <p:spPr bwMode="auto">
          <a:xfrm>
            <a:off x="7958174" y="3507894"/>
            <a:ext cx="491814" cy="469476"/>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50" name="Højrepil 49"/>
          <p:cNvSpPr/>
          <p:nvPr/>
        </p:nvSpPr>
        <p:spPr bwMode="auto">
          <a:xfrm>
            <a:off x="8075270" y="3616555"/>
            <a:ext cx="257625" cy="252149"/>
          </a:xfrm>
          <a:prstGeom prst="rightArrow">
            <a:avLst/>
          </a:prstGeom>
          <a:solidFill>
            <a:schemeClr val="bg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51" name="Ellipse 50"/>
          <p:cNvSpPr/>
          <p:nvPr/>
        </p:nvSpPr>
        <p:spPr bwMode="auto">
          <a:xfrm>
            <a:off x="10181245" y="4638853"/>
            <a:ext cx="491814" cy="469476"/>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52" name="Højrepil 51"/>
          <p:cNvSpPr/>
          <p:nvPr/>
        </p:nvSpPr>
        <p:spPr bwMode="auto">
          <a:xfrm rot="16200000">
            <a:off x="10298341" y="4747514"/>
            <a:ext cx="257625" cy="252149"/>
          </a:xfrm>
          <a:prstGeom prst="rightArrow">
            <a:avLst/>
          </a:prstGeom>
          <a:solidFill>
            <a:schemeClr val="bg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76" name="Tekstfelt 75"/>
          <p:cNvSpPr txBox="1"/>
          <p:nvPr/>
        </p:nvSpPr>
        <p:spPr>
          <a:xfrm>
            <a:off x="6082894" y="917102"/>
            <a:ext cx="3226343" cy="307777"/>
          </a:xfrm>
          <a:prstGeom prst="rect">
            <a:avLst/>
          </a:prstGeom>
          <a:noFill/>
        </p:spPr>
        <p:txBody>
          <a:bodyPr wrap="square" lIns="0" tIns="0" rIns="0" bIns="0" rtlCol="0">
            <a:spAutoFit/>
          </a:bodyPr>
          <a:lstStyle/>
          <a:p>
            <a:r>
              <a:rPr lang="da-DK" sz="2000" b="1" dirty="0">
                <a:solidFill>
                  <a:srgbClr val="000000"/>
                </a:solidFill>
                <a:latin typeface="Garamond" panose="02020404030301010803" pitchFamily="18" charset="0"/>
              </a:rPr>
              <a:t>Model for undersøgelsen</a:t>
            </a:r>
          </a:p>
        </p:txBody>
      </p:sp>
      <p:sp>
        <p:nvSpPr>
          <p:cNvPr id="77" name="Tekstfelt 76"/>
          <p:cNvSpPr txBox="1"/>
          <p:nvPr/>
        </p:nvSpPr>
        <p:spPr>
          <a:xfrm>
            <a:off x="582703" y="913095"/>
            <a:ext cx="3226343" cy="307777"/>
          </a:xfrm>
          <a:prstGeom prst="rect">
            <a:avLst/>
          </a:prstGeom>
          <a:noFill/>
        </p:spPr>
        <p:txBody>
          <a:bodyPr wrap="square" lIns="0" tIns="0" rIns="0" bIns="0" rtlCol="0">
            <a:spAutoFit/>
          </a:bodyPr>
          <a:lstStyle/>
          <a:p>
            <a:r>
              <a:rPr lang="da-DK" sz="2000" b="1" dirty="0">
                <a:solidFill>
                  <a:srgbClr val="000000"/>
                </a:solidFill>
                <a:latin typeface="Garamond" panose="02020404030301010803" pitchFamily="18" charset="0"/>
              </a:rPr>
              <a:t>De fire motivationstyper </a:t>
            </a:r>
          </a:p>
        </p:txBody>
      </p:sp>
      <p:cxnSp>
        <p:nvCxnSpPr>
          <p:cNvPr id="78" name="Lige forbindelse 77"/>
          <p:cNvCxnSpPr/>
          <p:nvPr/>
        </p:nvCxnSpPr>
        <p:spPr bwMode="auto">
          <a:xfrm>
            <a:off x="5566409" y="1760917"/>
            <a:ext cx="0" cy="4096326"/>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ektangel 103"/>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latin typeface="Academy Sans Office" panose="020B0503030000000000" pitchFamily="34" charset="0"/>
            </a:endParaRPr>
          </a:p>
        </p:txBody>
      </p:sp>
      <p:sp>
        <p:nvSpPr>
          <p:cNvPr id="105" name="Tekstfelt 104"/>
          <p:cNvSpPr txBox="1"/>
          <p:nvPr/>
        </p:nvSpPr>
        <p:spPr>
          <a:xfrm>
            <a:off x="353329" y="270535"/>
            <a:ext cx="8509745" cy="334900"/>
          </a:xfrm>
          <a:prstGeom prst="rect">
            <a:avLst/>
          </a:prstGeom>
          <a:noFill/>
        </p:spPr>
        <p:txBody>
          <a:bodyPr wrap="square" lIns="0" tIns="0" rIns="0" bIns="0" rtlCol="0">
            <a:spAutoFit/>
          </a:bodyPr>
          <a:lstStyle/>
          <a:p>
            <a:pPr>
              <a:lnSpc>
                <a:spcPct val="90000"/>
              </a:lnSpc>
              <a:spcBef>
                <a:spcPct val="0"/>
              </a:spcBef>
              <a:defRPr/>
            </a:pPr>
            <a:r>
              <a:rPr lang="da-DK" sz="2394" b="1" dirty="0">
                <a:solidFill>
                  <a:srgbClr val="000000"/>
                </a:solidFill>
                <a:latin typeface="Garamond" panose="02020404030301010803" pitchFamily="18" charset="0"/>
              </a:rPr>
              <a:t>Motivationsundersøgelsens fokus</a:t>
            </a:r>
          </a:p>
        </p:txBody>
      </p:sp>
    </p:spTree>
    <p:extLst>
      <p:ext uri="{BB962C8B-B14F-4D97-AF65-F5344CB8AC3E}">
        <p14:creationId xmlns:p14="http://schemas.microsoft.com/office/powerpoint/2010/main" val="7907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billede 1"/>
          <p:cNvSpPr>
            <a:spLocks noGrp="1"/>
          </p:cNvSpPr>
          <p:nvPr>
            <p:ph type="pic" sz="quarter" idx="17"/>
          </p:nvPr>
        </p:nvSpPr>
        <p:spPr/>
      </p:sp>
      <p:sp>
        <p:nvSpPr>
          <p:cNvPr id="3" name="Titel 2"/>
          <p:cNvSpPr>
            <a:spLocks noGrp="1"/>
          </p:cNvSpPr>
          <p:nvPr>
            <p:ph type="ctrTitle"/>
          </p:nvPr>
        </p:nvSpPr>
        <p:spPr/>
        <p:txBody>
          <a:bodyPr vert="horz"/>
          <a:lstStyle/>
          <a:p>
            <a:r>
              <a:rPr lang="da-DK" dirty="0"/>
              <a:t>Hovedresultater</a:t>
            </a:r>
          </a:p>
        </p:txBody>
      </p:sp>
      <p:sp>
        <p:nvSpPr>
          <p:cNvPr id="4" name="Undertitel 3"/>
          <p:cNvSpPr>
            <a:spLocks noGrp="1"/>
          </p:cNvSpPr>
          <p:nvPr>
            <p:ph type="subTitle" idx="1"/>
          </p:nvPr>
        </p:nvSpPr>
        <p:spPr/>
        <p:txBody>
          <a:bodyPr/>
          <a:lstStyle/>
          <a:p>
            <a:endParaRPr lang="da-DK"/>
          </a:p>
        </p:txBody>
      </p:sp>
      <p:sp>
        <p:nvSpPr>
          <p:cNvPr id="5" name="Pladsholder til dato 4"/>
          <p:cNvSpPr>
            <a:spLocks noGrp="1"/>
          </p:cNvSpPr>
          <p:nvPr>
            <p:ph type="dt" sz="half" idx="10"/>
          </p:nvPr>
        </p:nvSpPr>
        <p:spPr/>
        <p:txBody>
          <a:bodyPr/>
          <a:lstStyle/>
          <a:p>
            <a:fld id="{BA1EAE91-B0E4-44D6-8053-8ED78232D673}" type="datetime2">
              <a:rPr lang="da-DK" smtClean="0"/>
              <a:t>13. september 2022</a:t>
            </a:fld>
            <a:endParaRPr lang="da-DK" dirty="0"/>
          </a:p>
        </p:txBody>
      </p:sp>
      <p:sp>
        <p:nvSpPr>
          <p:cNvPr id="6" name="Pladsholder til sidefod 5"/>
          <p:cNvSpPr>
            <a:spLocks noGrp="1"/>
          </p:cNvSpPr>
          <p:nvPr>
            <p:ph type="ftr" sz="quarter" idx="11"/>
          </p:nvPr>
        </p:nvSpPr>
        <p:spPr/>
        <p:txBody>
          <a:bodyPr/>
          <a:lstStyle/>
          <a:p>
            <a:r>
              <a:rPr lang="da-DK"/>
              <a:t>Indsæt præsentationens titel via Sidefod</a:t>
            </a:r>
            <a:endParaRPr lang="da-DK" dirty="0"/>
          </a:p>
        </p:txBody>
      </p:sp>
      <p:sp>
        <p:nvSpPr>
          <p:cNvPr id="7" name="Pladsholder til slidenummer 6"/>
          <p:cNvSpPr>
            <a:spLocks noGrp="1"/>
          </p:cNvSpPr>
          <p:nvPr>
            <p:ph type="sldNum" sz="quarter" idx="12"/>
          </p:nvPr>
        </p:nvSpPr>
        <p:spPr/>
        <p:txBody>
          <a:bodyPr/>
          <a:lstStyle/>
          <a:p>
            <a:r>
              <a:rPr lang="da-DK"/>
              <a:t>Side </a:t>
            </a:r>
            <a:fld id="{24C8C45C-947F-4981-8B3F-4F32E973C901}" type="slidenum">
              <a:rPr lang="da-DK" smtClean="0"/>
              <a:pPr/>
              <a:t>3</a:t>
            </a:fld>
            <a:endParaRPr lang="da-DK" dirty="0"/>
          </a:p>
        </p:txBody>
      </p:sp>
      <p:sp>
        <p:nvSpPr>
          <p:cNvPr id="8" name="Pladsholder til tekst 7"/>
          <p:cNvSpPr>
            <a:spLocks noGrp="1"/>
          </p:cNvSpPr>
          <p:nvPr>
            <p:ph type="body" sz="quarter" idx="16"/>
          </p:nvPr>
        </p:nvSpPr>
        <p:spPr/>
        <p:txBody>
          <a:bodyPr/>
          <a:lstStyle/>
          <a:p>
            <a:endParaRPr lang="da-DK" dirty="0"/>
          </a:p>
        </p:txBody>
      </p:sp>
      <p:sp>
        <p:nvSpPr>
          <p:cNvPr id="9" name="Pladsholder til tekst 8"/>
          <p:cNvSpPr>
            <a:spLocks noGrp="1"/>
          </p:cNvSpPr>
          <p:nvPr>
            <p:ph type="body" sz="quarter" idx="18"/>
          </p:nvPr>
        </p:nvSpPr>
        <p:spPr/>
        <p:txBody>
          <a:bodyPr/>
          <a:lstStyle/>
          <a:p>
            <a:endParaRPr lang="da-DK"/>
          </a:p>
        </p:txBody>
      </p:sp>
    </p:spTree>
    <p:extLst>
      <p:ext uri="{BB962C8B-B14F-4D97-AF65-F5344CB8AC3E}">
        <p14:creationId xmlns:p14="http://schemas.microsoft.com/office/powerpoint/2010/main" val="323531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353327" y="270534"/>
            <a:ext cx="8034251" cy="331566"/>
          </a:xfrm>
          <a:prstGeom prst="rect">
            <a:avLst/>
          </a:prstGeom>
          <a:noFill/>
        </p:spPr>
        <p:txBody>
          <a:bodyPr wrap="none" lIns="0" tIns="0" rIns="0" bIns="0" rtlCol="0">
            <a:spAutoFit/>
          </a:bodyPr>
          <a:lstStyle/>
          <a:p>
            <a:pPr>
              <a:lnSpc>
                <a:spcPct val="90000"/>
              </a:lnSpc>
              <a:spcBef>
                <a:spcPct val="0"/>
              </a:spcBef>
              <a:defRPr/>
            </a:pPr>
            <a:r>
              <a:rPr lang="da-DK" sz="2400" b="1" dirty="0">
                <a:solidFill>
                  <a:srgbClr val="000000"/>
                </a:solidFill>
                <a:latin typeface="Garamond" panose="02020404030301010803" pitchFamily="18" charset="0"/>
              </a:rPr>
              <a:t>CENTRALE</a:t>
            </a:r>
            <a:r>
              <a:rPr lang="da-DK" sz="2394" b="1" dirty="0">
                <a:solidFill>
                  <a:srgbClr val="000000"/>
                </a:solidFill>
                <a:latin typeface="Georgia" panose="02040502050405020303" pitchFamily="18" charset="0"/>
              </a:rPr>
              <a:t> RESULTATER FRA UNDERSØGELSEN</a:t>
            </a:r>
          </a:p>
        </p:txBody>
      </p:sp>
      <p:sp>
        <p:nvSpPr>
          <p:cNvPr id="4" name="Rektangel 3"/>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2400" dirty="0" err="1">
              <a:solidFill>
                <a:srgbClr val="000000"/>
              </a:solidFill>
              <a:latin typeface="Garamond" panose="02020404030301010803" pitchFamily="18" charset="0"/>
            </a:endParaRPr>
          </a:p>
        </p:txBody>
      </p:sp>
      <p:sp>
        <p:nvSpPr>
          <p:cNvPr id="6" name="Rektangel 5"/>
          <p:cNvSpPr/>
          <p:nvPr/>
        </p:nvSpPr>
        <p:spPr>
          <a:xfrm>
            <a:off x="1255624" y="1167831"/>
            <a:ext cx="3464186" cy="1323439"/>
          </a:xfrm>
          <a:prstGeom prst="rect">
            <a:avLst/>
          </a:prstGeom>
          <a:solidFill>
            <a:schemeClr val="bg1"/>
          </a:solidFill>
        </p:spPr>
        <p:txBody>
          <a:bodyPr wrap="square">
            <a:spAutoFit/>
          </a:bodyPr>
          <a:lstStyle/>
          <a:p>
            <a:pPr>
              <a:buClr>
                <a:srgbClr val="3B5463"/>
              </a:buClr>
              <a:defRPr/>
            </a:pPr>
            <a:r>
              <a:rPr lang="da-DK" sz="1600" dirty="0">
                <a:solidFill>
                  <a:srgbClr val="000000"/>
                </a:solidFill>
                <a:latin typeface="Garamond" panose="02020404030301010803" pitchFamily="18" charset="0"/>
              </a:rPr>
              <a:t>De offentligt ansatte er mest motiverede af indre motivation, brugerorientering og public service motivation i deres arbejde, mens ydre motivation er mindre betydningsfuld.</a:t>
            </a:r>
          </a:p>
        </p:txBody>
      </p:sp>
      <p:sp>
        <p:nvSpPr>
          <p:cNvPr id="7" name="Rektangel 6"/>
          <p:cNvSpPr/>
          <p:nvPr/>
        </p:nvSpPr>
        <p:spPr>
          <a:xfrm>
            <a:off x="1236918" y="4419914"/>
            <a:ext cx="3501599" cy="1323439"/>
          </a:xfrm>
          <a:prstGeom prst="rect">
            <a:avLst/>
          </a:prstGeom>
          <a:solidFill>
            <a:schemeClr val="bg1"/>
          </a:solidFill>
        </p:spPr>
        <p:txBody>
          <a:bodyPr wrap="square">
            <a:spAutoFit/>
          </a:bodyPr>
          <a:lstStyle/>
          <a:p>
            <a:pPr lvl="0">
              <a:defRPr/>
            </a:pPr>
            <a:r>
              <a:rPr lang="da-DK" sz="1600" dirty="0">
                <a:solidFill>
                  <a:srgbClr val="000000"/>
                </a:solidFill>
                <a:latin typeface="Garamond" panose="02020404030301010803" pitchFamily="18" charset="0"/>
              </a:rPr>
              <a:t>De offentligt ansattes oplevelse af deres nærmeste leder, tilhørsforholdet til deres arbejdsplads og kollegaer, samt at føle sig kompetent til sit arbejde har ligeledes en sammenhæng med deres motivation.</a:t>
            </a:r>
          </a:p>
        </p:txBody>
      </p:sp>
      <p:sp>
        <p:nvSpPr>
          <p:cNvPr id="9" name="Rektangel 8"/>
          <p:cNvSpPr/>
          <p:nvPr/>
        </p:nvSpPr>
        <p:spPr>
          <a:xfrm>
            <a:off x="1242593" y="2894238"/>
            <a:ext cx="3490248" cy="830997"/>
          </a:xfrm>
          <a:prstGeom prst="rect">
            <a:avLst/>
          </a:prstGeom>
          <a:solidFill>
            <a:schemeClr val="bg1"/>
          </a:solidFill>
        </p:spPr>
        <p:txBody>
          <a:bodyPr wrap="square">
            <a:spAutoFit/>
          </a:bodyPr>
          <a:lstStyle/>
          <a:p>
            <a:r>
              <a:rPr lang="da-DK" sz="1600" dirty="0">
                <a:solidFill>
                  <a:srgbClr val="000000"/>
                </a:solidFill>
                <a:latin typeface="Garamond" panose="02020404030301010803" pitchFamily="18" charset="0"/>
              </a:rPr>
              <a:t>At finde sit arbejde meningsfuldt, er den motivationsfaktor, der betyder mest for de offentligt ansattes motivation.</a:t>
            </a:r>
          </a:p>
        </p:txBody>
      </p:sp>
      <p:sp>
        <p:nvSpPr>
          <p:cNvPr id="13" name="Ellipse 12"/>
          <p:cNvSpPr/>
          <p:nvPr/>
        </p:nvSpPr>
        <p:spPr bwMode="auto">
          <a:xfrm>
            <a:off x="426342" y="1196611"/>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grpSp>
        <p:nvGrpSpPr>
          <p:cNvPr id="14" name="Group 4">
            <a:extLst>
              <a:ext uri="{FF2B5EF4-FFF2-40B4-BE49-F238E27FC236}">
                <a16:creationId xmlns:a16="http://schemas.microsoft.com/office/drawing/2014/main" id="{828BE59F-BE10-4367-8B6B-63DDBE941EA7}"/>
              </a:ext>
            </a:extLst>
          </p:cNvPr>
          <p:cNvGrpSpPr>
            <a:grpSpLocks noChangeAspect="1"/>
          </p:cNvGrpSpPr>
          <p:nvPr/>
        </p:nvGrpSpPr>
        <p:grpSpPr bwMode="auto">
          <a:xfrm>
            <a:off x="593626" y="1339895"/>
            <a:ext cx="336362" cy="349998"/>
            <a:chOff x="27" y="10"/>
            <a:chExt cx="518" cy="539"/>
          </a:xfrm>
          <a:solidFill>
            <a:schemeClr val="bg1"/>
          </a:solidFill>
        </p:grpSpPr>
        <p:sp>
          <p:nvSpPr>
            <p:cNvPr id="15" name="Freeform 5">
              <a:extLst>
                <a:ext uri="{FF2B5EF4-FFF2-40B4-BE49-F238E27FC236}">
                  <a16:creationId xmlns:a16="http://schemas.microsoft.com/office/drawing/2014/main" id="{656F6197-6907-4012-A4CD-0817BA76CCD1}"/>
                </a:ext>
              </a:extLst>
            </p:cNvPr>
            <p:cNvSpPr>
              <a:spLocks/>
            </p:cNvSpPr>
            <p:nvPr/>
          </p:nvSpPr>
          <p:spPr bwMode="auto">
            <a:xfrm>
              <a:off x="409" y="297"/>
              <a:ext cx="54" cy="26"/>
            </a:xfrm>
            <a:custGeom>
              <a:avLst/>
              <a:gdLst>
                <a:gd name="T0" fmla="*/ 52 w 54"/>
                <a:gd name="T1" fmla="*/ 26 h 26"/>
                <a:gd name="T2" fmla="*/ 0 w 54"/>
                <a:gd name="T3" fmla="*/ 17 h 26"/>
                <a:gd name="T4" fmla="*/ 2 w 54"/>
                <a:gd name="T5" fmla="*/ 0 h 26"/>
                <a:gd name="T6" fmla="*/ 54 w 54"/>
                <a:gd name="T7" fmla="*/ 8 h 26"/>
                <a:gd name="T8" fmla="*/ 52 w 54"/>
                <a:gd name="T9" fmla="*/ 26 h 26"/>
              </a:gdLst>
              <a:ahLst/>
              <a:cxnLst>
                <a:cxn ang="0">
                  <a:pos x="T0" y="T1"/>
                </a:cxn>
                <a:cxn ang="0">
                  <a:pos x="T2" y="T3"/>
                </a:cxn>
                <a:cxn ang="0">
                  <a:pos x="T4" y="T5"/>
                </a:cxn>
                <a:cxn ang="0">
                  <a:pos x="T6" y="T7"/>
                </a:cxn>
                <a:cxn ang="0">
                  <a:pos x="T8" y="T9"/>
                </a:cxn>
              </a:cxnLst>
              <a:rect l="0" t="0" r="r" b="b"/>
              <a:pathLst>
                <a:path w="54" h="26">
                  <a:moveTo>
                    <a:pt x="52" y="26"/>
                  </a:moveTo>
                  <a:lnTo>
                    <a:pt x="0" y="17"/>
                  </a:lnTo>
                  <a:lnTo>
                    <a:pt x="2" y="0"/>
                  </a:lnTo>
                  <a:lnTo>
                    <a:pt x="54" y="8"/>
                  </a:lnTo>
                  <a:lnTo>
                    <a:pt x="5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16" name="Freeform 6">
              <a:extLst>
                <a:ext uri="{FF2B5EF4-FFF2-40B4-BE49-F238E27FC236}">
                  <a16:creationId xmlns:a16="http://schemas.microsoft.com/office/drawing/2014/main" id="{A4B22EB9-ABE4-4921-9170-6C5F7D10344D}"/>
                </a:ext>
              </a:extLst>
            </p:cNvPr>
            <p:cNvSpPr>
              <a:spLocks/>
            </p:cNvSpPr>
            <p:nvPr/>
          </p:nvSpPr>
          <p:spPr bwMode="auto">
            <a:xfrm>
              <a:off x="297" y="420"/>
              <a:ext cx="90" cy="43"/>
            </a:xfrm>
            <a:custGeom>
              <a:avLst/>
              <a:gdLst>
                <a:gd name="T0" fmla="*/ 36 w 42"/>
                <a:gd name="T1" fmla="*/ 20 h 20"/>
                <a:gd name="T2" fmla="*/ 8 w 42"/>
                <a:gd name="T3" fmla="*/ 15 h 20"/>
                <a:gd name="T4" fmla="*/ 5 w 42"/>
                <a:gd name="T5" fmla="*/ 18 h 20"/>
                <a:gd name="T6" fmla="*/ 0 w 42"/>
                <a:gd name="T7" fmla="*/ 11 h 20"/>
                <a:gd name="T8" fmla="*/ 3 w 42"/>
                <a:gd name="T9" fmla="*/ 9 h 20"/>
                <a:gd name="T10" fmla="*/ 42 w 42"/>
                <a:gd name="T11" fmla="*/ 15 h 20"/>
                <a:gd name="T12" fmla="*/ 36 w 42"/>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42" h="20">
                  <a:moveTo>
                    <a:pt x="36" y="20"/>
                  </a:moveTo>
                  <a:cubicBezTo>
                    <a:pt x="29" y="11"/>
                    <a:pt x="17" y="9"/>
                    <a:pt x="8" y="15"/>
                  </a:cubicBezTo>
                  <a:cubicBezTo>
                    <a:pt x="5" y="18"/>
                    <a:pt x="5" y="18"/>
                    <a:pt x="5" y="18"/>
                  </a:cubicBezTo>
                  <a:cubicBezTo>
                    <a:pt x="0" y="11"/>
                    <a:pt x="0" y="11"/>
                    <a:pt x="0" y="11"/>
                  </a:cubicBezTo>
                  <a:cubicBezTo>
                    <a:pt x="3" y="9"/>
                    <a:pt x="3" y="9"/>
                    <a:pt x="3" y="9"/>
                  </a:cubicBezTo>
                  <a:cubicBezTo>
                    <a:pt x="16" y="0"/>
                    <a:pt x="33" y="2"/>
                    <a:pt x="42" y="15"/>
                  </a:cubicBezTo>
                  <a:lnTo>
                    <a:pt x="36"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17" name="Freeform 7">
              <a:extLst>
                <a:ext uri="{FF2B5EF4-FFF2-40B4-BE49-F238E27FC236}">
                  <a16:creationId xmlns:a16="http://schemas.microsoft.com/office/drawing/2014/main" id="{38C6A8AF-C6D5-4104-82F3-0B00576126BF}"/>
                </a:ext>
              </a:extLst>
            </p:cNvPr>
            <p:cNvSpPr>
              <a:spLocks/>
            </p:cNvSpPr>
            <p:nvPr/>
          </p:nvSpPr>
          <p:spPr bwMode="auto">
            <a:xfrm>
              <a:off x="208" y="156"/>
              <a:ext cx="337" cy="393"/>
            </a:xfrm>
            <a:custGeom>
              <a:avLst/>
              <a:gdLst>
                <a:gd name="T0" fmla="*/ 68 w 156"/>
                <a:gd name="T1" fmla="*/ 182 h 182"/>
                <a:gd name="T2" fmla="*/ 48 w 156"/>
                <a:gd name="T3" fmla="*/ 179 h 182"/>
                <a:gd name="T4" fmla="*/ 2 w 156"/>
                <a:gd name="T5" fmla="*/ 144 h 182"/>
                <a:gd name="T6" fmla="*/ 0 w 156"/>
                <a:gd name="T7" fmla="*/ 140 h 182"/>
                <a:gd name="T8" fmla="*/ 7 w 156"/>
                <a:gd name="T9" fmla="*/ 136 h 182"/>
                <a:gd name="T10" fmla="*/ 9 w 156"/>
                <a:gd name="T11" fmla="*/ 140 h 182"/>
                <a:gd name="T12" fmla="*/ 50 w 156"/>
                <a:gd name="T13" fmla="*/ 172 h 182"/>
                <a:gd name="T14" fmla="*/ 102 w 156"/>
                <a:gd name="T15" fmla="*/ 165 h 182"/>
                <a:gd name="T16" fmla="*/ 135 w 156"/>
                <a:gd name="T17" fmla="*/ 116 h 182"/>
                <a:gd name="T18" fmla="*/ 147 w 156"/>
                <a:gd name="T19" fmla="*/ 35 h 182"/>
                <a:gd name="T20" fmla="*/ 89 w 156"/>
                <a:gd name="T21" fmla="*/ 8 h 182"/>
                <a:gd name="T22" fmla="*/ 86 w 156"/>
                <a:gd name="T23" fmla="*/ 8 h 182"/>
                <a:gd name="T24" fmla="*/ 87 w 156"/>
                <a:gd name="T25" fmla="*/ 0 h 182"/>
                <a:gd name="T26" fmla="*/ 91 w 156"/>
                <a:gd name="T27" fmla="*/ 0 h 182"/>
                <a:gd name="T28" fmla="*/ 154 w 156"/>
                <a:gd name="T29" fmla="*/ 30 h 182"/>
                <a:gd name="T30" fmla="*/ 156 w 156"/>
                <a:gd name="T31" fmla="*/ 31 h 182"/>
                <a:gd name="T32" fmla="*/ 143 w 156"/>
                <a:gd name="T33" fmla="*/ 117 h 182"/>
                <a:gd name="T34" fmla="*/ 106 w 156"/>
                <a:gd name="T35" fmla="*/ 172 h 182"/>
                <a:gd name="T36" fmla="*/ 68 w 156"/>
                <a:gd name="T3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82">
                  <a:moveTo>
                    <a:pt x="68" y="182"/>
                  </a:moveTo>
                  <a:cubicBezTo>
                    <a:pt x="62" y="182"/>
                    <a:pt x="55" y="181"/>
                    <a:pt x="48" y="179"/>
                  </a:cubicBezTo>
                  <a:cubicBezTo>
                    <a:pt x="29" y="174"/>
                    <a:pt x="12" y="162"/>
                    <a:pt x="2" y="144"/>
                  </a:cubicBezTo>
                  <a:cubicBezTo>
                    <a:pt x="0" y="140"/>
                    <a:pt x="0" y="140"/>
                    <a:pt x="0" y="140"/>
                  </a:cubicBezTo>
                  <a:cubicBezTo>
                    <a:pt x="7" y="136"/>
                    <a:pt x="7" y="136"/>
                    <a:pt x="7" y="136"/>
                  </a:cubicBezTo>
                  <a:cubicBezTo>
                    <a:pt x="9" y="140"/>
                    <a:pt x="9" y="140"/>
                    <a:pt x="9" y="140"/>
                  </a:cubicBezTo>
                  <a:cubicBezTo>
                    <a:pt x="18" y="156"/>
                    <a:pt x="33" y="167"/>
                    <a:pt x="50" y="172"/>
                  </a:cubicBezTo>
                  <a:cubicBezTo>
                    <a:pt x="68" y="176"/>
                    <a:pt x="86" y="174"/>
                    <a:pt x="102" y="165"/>
                  </a:cubicBezTo>
                  <a:cubicBezTo>
                    <a:pt x="120" y="155"/>
                    <a:pt x="132" y="137"/>
                    <a:pt x="135" y="116"/>
                  </a:cubicBezTo>
                  <a:cubicBezTo>
                    <a:pt x="147" y="35"/>
                    <a:pt x="147" y="35"/>
                    <a:pt x="147" y="35"/>
                  </a:cubicBezTo>
                  <a:cubicBezTo>
                    <a:pt x="130" y="22"/>
                    <a:pt x="110" y="12"/>
                    <a:pt x="89" y="8"/>
                  </a:cubicBezTo>
                  <a:cubicBezTo>
                    <a:pt x="86" y="8"/>
                    <a:pt x="86" y="8"/>
                    <a:pt x="86" y="8"/>
                  </a:cubicBezTo>
                  <a:cubicBezTo>
                    <a:pt x="87" y="0"/>
                    <a:pt x="87" y="0"/>
                    <a:pt x="87" y="0"/>
                  </a:cubicBezTo>
                  <a:cubicBezTo>
                    <a:pt x="91" y="0"/>
                    <a:pt x="91" y="0"/>
                    <a:pt x="91" y="0"/>
                  </a:cubicBezTo>
                  <a:cubicBezTo>
                    <a:pt x="114" y="5"/>
                    <a:pt x="136" y="15"/>
                    <a:pt x="154" y="30"/>
                  </a:cubicBezTo>
                  <a:cubicBezTo>
                    <a:pt x="156" y="31"/>
                    <a:pt x="156" y="31"/>
                    <a:pt x="156" y="31"/>
                  </a:cubicBezTo>
                  <a:cubicBezTo>
                    <a:pt x="143" y="117"/>
                    <a:pt x="143" y="117"/>
                    <a:pt x="143" y="117"/>
                  </a:cubicBezTo>
                  <a:cubicBezTo>
                    <a:pt x="140" y="140"/>
                    <a:pt x="126" y="160"/>
                    <a:pt x="106" y="172"/>
                  </a:cubicBezTo>
                  <a:cubicBezTo>
                    <a:pt x="94" y="179"/>
                    <a:pt x="81" y="182"/>
                    <a:pt x="68" y="1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18" name="Freeform 8">
              <a:extLst>
                <a:ext uri="{FF2B5EF4-FFF2-40B4-BE49-F238E27FC236}">
                  <a16:creationId xmlns:a16="http://schemas.microsoft.com/office/drawing/2014/main" id="{3B3BFE75-A254-4890-B545-4D71CCC0EA74}"/>
                </a:ext>
              </a:extLst>
            </p:cNvPr>
            <p:cNvSpPr>
              <a:spLocks noEditPoints="1"/>
            </p:cNvSpPr>
            <p:nvPr/>
          </p:nvSpPr>
          <p:spPr bwMode="auto">
            <a:xfrm>
              <a:off x="27" y="10"/>
              <a:ext cx="358" cy="418"/>
            </a:xfrm>
            <a:custGeom>
              <a:avLst/>
              <a:gdLst>
                <a:gd name="T0" fmla="*/ 88 w 166"/>
                <a:gd name="T1" fmla="*/ 194 h 194"/>
                <a:gd name="T2" fmla="*/ 43 w 166"/>
                <a:gd name="T3" fmla="*/ 179 h 194"/>
                <a:gd name="T4" fmla="*/ 13 w 166"/>
                <a:gd name="T5" fmla="*/ 129 h 194"/>
                <a:gd name="T6" fmla="*/ 0 w 166"/>
                <a:gd name="T7" fmla="*/ 43 h 194"/>
                <a:gd name="T8" fmla="*/ 2 w 166"/>
                <a:gd name="T9" fmla="*/ 42 h 194"/>
                <a:gd name="T10" fmla="*/ 148 w 166"/>
                <a:gd name="T11" fmla="*/ 20 h 194"/>
                <a:gd name="T12" fmla="*/ 150 w 166"/>
                <a:gd name="T13" fmla="*/ 21 h 194"/>
                <a:gd name="T14" fmla="*/ 163 w 166"/>
                <a:gd name="T15" fmla="*/ 107 h 194"/>
                <a:gd name="T16" fmla="*/ 149 w 166"/>
                <a:gd name="T17" fmla="*/ 164 h 194"/>
                <a:gd name="T18" fmla="*/ 99 w 166"/>
                <a:gd name="T19" fmla="*/ 193 h 194"/>
                <a:gd name="T20" fmla="*/ 88 w 166"/>
                <a:gd name="T21" fmla="*/ 194 h 194"/>
                <a:gd name="T22" fmla="*/ 9 w 166"/>
                <a:gd name="T23" fmla="*/ 47 h 194"/>
                <a:gd name="T24" fmla="*/ 21 w 166"/>
                <a:gd name="T25" fmla="*/ 128 h 194"/>
                <a:gd name="T26" fmla="*/ 47 w 166"/>
                <a:gd name="T27" fmla="*/ 173 h 194"/>
                <a:gd name="T28" fmla="*/ 98 w 166"/>
                <a:gd name="T29" fmla="*/ 186 h 194"/>
                <a:gd name="T30" fmla="*/ 143 w 166"/>
                <a:gd name="T31" fmla="*/ 159 h 194"/>
                <a:gd name="T32" fmla="*/ 155 w 166"/>
                <a:gd name="T33" fmla="*/ 108 h 194"/>
                <a:gd name="T34" fmla="*/ 155 w 166"/>
                <a:gd name="T35" fmla="*/ 108 h 194"/>
                <a:gd name="T36" fmla="*/ 143 w 166"/>
                <a:gd name="T37" fmla="*/ 27 h 194"/>
                <a:gd name="T38" fmla="*/ 9 w 166"/>
                <a:gd name="T39" fmla="*/ 4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6" h="194">
                  <a:moveTo>
                    <a:pt x="88" y="194"/>
                  </a:moveTo>
                  <a:cubicBezTo>
                    <a:pt x="72" y="194"/>
                    <a:pt x="56" y="189"/>
                    <a:pt x="43" y="179"/>
                  </a:cubicBezTo>
                  <a:cubicBezTo>
                    <a:pt x="26" y="167"/>
                    <a:pt x="16" y="149"/>
                    <a:pt x="13" y="129"/>
                  </a:cubicBezTo>
                  <a:cubicBezTo>
                    <a:pt x="0" y="43"/>
                    <a:pt x="0" y="43"/>
                    <a:pt x="0" y="43"/>
                  </a:cubicBezTo>
                  <a:cubicBezTo>
                    <a:pt x="2" y="42"/>
                    <a:pt x="2" y="42"/>
                    <a:pt x="2" y="42"/>
                  </a:cubicBezTo>
                  <a:cubicBezTo>
                    <a:pt x="43" y="9"/>
                    <a:pt x="99" y="0"/>
                    <a:pt x="148" y="20"/>
                  </a:cubicBezTo>
                  <a:cubicBezTo>
                    <a:pt x="150" y="21"/>
                    <a:pt x="150" y="21"/>
                    <a:pt x="150" y="21"/>
                  </a:cubicBezTo>
                  <a:cubicBezTo>
                    <a:pt x="163" y="107"/>
                    <a:pt x="163" y="107"/>
                    <a:pt x="163" y="107"/>
                  </a:cubicBezTo>
                  <a:cubicBezTo>
                    <a:pt x="166" y="127"/>
                    <a:pt x="161" y="147"/>
                    <a:pt x="149" y="164"/>
                  </a:cubicBezTo>
                  <a:cubicBezTo>
                    <a:pt x="137" y="180"/>
                    <a:pt x="119" y="191"/>
                    <a:pt x="99" y="193"/>
                  </a:cubicBezTo>
                  <a:cubicBezTo>
                    <a:pt x="95" y="194"/>
                    <a:pt x="92" y="194"/>
                    <a:pt x="88" y="194"/>
                  </a:cubicBezTo>
                  <a:close/>
                  <a:moveTo>
                    <a:pt x="9" y="47"/>
                  </a:moveTo>
                  <a:cubicBezTo>
                    <a:pt x="21" y="128"/>
                    <a:pt x="21" y="128"/>
                    <a:pt x="21" y="128"/>
                  </a:cubicBezTo>
                  <a:cubicBezTo>
                    <a:pt x="23" y="146"/>
                    <a:pt x="33" y="162"/>
                    <a:pt x="47" y="173"/>
                  </a:cubicBezTo>
                  <a:cubicBezTo>
                    <a:pt x="62" y="184"/>
                    <a:pt x="80" y="188"/>
                    <a:pt x="98" y="186"/>
                  </a:cubicBezTo>
                  <a:cubicBezTo>
                    <a:pt x="116" y="183"/>
                    <a:pt x="132" y="173"/>
                    <a:pt x="143" y="159"/>
                  </a:cubicBezTo>
                  <a:cubicBezTo>
                    <a:pt x="153" y="144"/>
                    <a:pt x="158" y="126"/>
                    <a:pt x="155" y="108"/>
                  </a:cubicBezTo>
                  <a:cubicBezTo>
                    <a:pt x="155" y="108"/>
                    <a:pt x="155" y="108"/>
                    <a:pt x="155" y="108"/>
                  </a:cubicBezTo>
                  <a:cubicBezTo>
                    <a:pt x="143" y="27"/>
                    <a:pt x="143" y="27"/>
                    <a:pt x="143" y="27"/>
                  </a:cubicBezTo>
                  <a:cubicBezTo>
                    <a:pt x="98" y="9"/>
                    <a:pt x="47" y="17"/>
                    <a:pt x="9"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19" name="Freeform 9">
              <a:extLst>
                <a:ext uri="{FF2B5EF4-FFF2-40B4-BE49-F238E27FC236}">
                  <a16:creationId xmlns:a16="http://schemas.microsoft.com/office/drawing/2014/main" id="{D657DDF4-C7DB-4EB1-9B8B-813AA4DD21F5}"/>
                </a:ext>
              </a:extLst>
            </p:cNvPr>
            <p:cNvSpPr>
              <a:spLocks/>
            </p:cNvSpPr>
            <p:nvPr/>
          </p:nvSpPr>
          <p:spPr bwMode="auto">
            <a:xfrm>
              <a:off x="109" y="176"/>
              <a:ext cx="54" cy="26"/>
            </a:xfrm>
            <a:custGeom>
              <a:avLst/>
              <a:gdLst>
                <a:gd name="T0" fmla="*/ 2 w 54"/>
                <a:gd name="T1" fmla="*/ 26 h 26"/>
                <a:gd name="T2" fmla="*/ 0 w 54"/>
                <a:gd name="T3" fmla="*/ 9 h 26"/>
                <a:gd name="T4" fmla="*/ 52 w 54"/>
                <a:gd name="T5" fmla="*/ 0 h 26"/>
                <a:gd name="T6" fmla="*/ 54 w 54"/>
                <a:gd name="T7" fmla="*/ 17 h 26"/>
                <a:gd name="T8" fmla="*/ 2 w 54"/>
                <a:gd name="T9" fmla="*/ 26 h 26"/>
              </a:gdLst>
              <a:ahLst/>
              <a:cxnLst>
                <a:cxn ang="0">
                  <a:pos x="T0" y="T1"/>
                </a:cxn>
                <a:cxn ang="0">
                  <a:pos x="T2" y="T3"/>
                </a:cxn>
                <a:cxn ang="0">
                  <a:pos x="T4" y="T5"/>
                </a:cxn>
                <a:cxn ang="0">
                  <a:pos x="T6" y="T7"/>
                </a:cxn>
                <a:cxn ang="0">
                  <a:pos x="T8" y="T9"/>
                </a:cxn>
              </a:cxnLst>
              <a:rect l="0" t="0" r="r" b="b"/>
              <a:pathLst>
                <a:path w="54" h="26">
                  <a:moveTo>
                    <a:pt x="2" y="26"/>
                  </a:moveTo>
                  <a:lnTo>
                    <a:pt x="0" y="9"/>
                  </a:lnTo>
                  <a:lnTo>
                    <a:pt x="52" y="0"/>
                  </a:lnTo>
                  <a:lnTo>
                    <a:pt x="54" y="17"/>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20" name="Freeform 10">
              <a:extLst>
                <a:ext uri="{FF2B5EF4-FFF2-40B4-BE49-F238E27FC236}">
                  <a16:creationId xmlns:a16="http://schemas.microsoft.com/office/drawing/2014/main" id="{546AB006-7FBA-4DA3-A3EE-4A534AB0F04E}"/>
                </a:ext>
              </a:extLst>
            </p:cNvPr>
            <p:cNvSpPr>
              <a:spLocks/>
            </p:cNvSpPr>
            <p:nvPr/>
          </p:nvSpPr>
          <p:spPr bwMode="auto">
            <a:xfrm>
              <a:off x="245" y="156"/>
              <a:ext cx="54" cy="24"/>
            </a:xfrm>
            <a:custGeom>
              <a:avLst/>
              <a:gdLst>
                <a:gd name="T0" fmla="*/ 4 w 54"/>
                <a:gd name="T1" fmla="*/ 24 h 24"/>
                <a:gd name="T2" fmla="*/ 0 w 54"/>
                <a:gd name="T3" fmla="*/ 9 h 24"/>
                <a:gd name="T4" fmla="*/ 52 w 54"/>
                <a:gd name="T5" fmla="*/ 0 h 24"/>
                <a:gd name="T6" fmla="*/ 54 w 54"/>
                <a:gd name="T7" fmla="*/ 18 h 24"/>
                <a:gd name="T8" fmla="*/ 4 w 54"/>
                <a:gd name="T9" fmla="*/ 24 h 24"/>
              </a:gdLst>
              <a:ahLst/>
              <a:cxnLst>
                <a:cxn ang="0">
                  <a:pos x="T0" y="T1"/>
                </a:cxn>
                <a:cxn ang="0">
                  <a:pos x="T2" y="T3"/>
                </a:cxn>
                <a:cxn ang="0">
                  <a:pos x="T4" y="T5"/>
                </a:cxn>
                <a:cxn ang="0">
                  <a:pos x="T6" y="T7"/>
                </a:cxn>
                <a:cxn ang="0">
                  <a:pos x="T8" y="T9"/>
                </a:cxn>
              </a:cxnLst>
              <a:rect l="0" t="0" r="r" b="b"/>
              <a:pathLst>
                <a:path w="54" h="24">
                  <a:moveTo>
                    <a:pt x="4" y="24"/>
                  </a:moveTo>
                  <a:lnTo>
                    <a:pt x="0" y="9"/>
                  </a:lnTo>
                  <a:lnTo>
                    <a:pt x="52" y="0"/>
                  </a:lnTo>
                  <a:lnTo>
                    <a:pt x="54" y="18"/>
                  </a:lnTo>
                  <a:lnTo>
                    <a:pt x="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21" name="Freeform 11">
              <a:extLst>
                <a:ext uri="{FF2B5EF4-FFF2-40B4-BE49-F238E27FC236}">
                  <a16:creationId xmlns:a16="http://schemas.microsoft.com/office/drawing/2014/main" id="{FB79F9C0-A5A7-4350-BE9C-2117EEBCDBA5}"/>
                </a:ext>
              </a:extLst>
            </p:cNvPr>
            <p:cNvSpPr>
              <a:spLocks noEditPoints="1"/>
            </p:cNvSpPr>
            <p:nvPr/>
          </p:nvSpPr>
          <p:spPr bwMode="auto">
            <a:xfrm>
              <a:off x="161" y="282"/>
              <a:ext cx="123" cy="77"/>
            </a:xfrm>
            <a:custGeom>
              <a:avLst/>
              <a:gdLst>
                <a:gd name="T0" fmla="*/ 28 w 57"/>
                <a:gd name="T1" fmla="*/ 36 h 36"/>
                <a:gd name="T2" fmla="*/ 12 w 57"/>
                <a:gd name="T3" fmla="*/ 30 h 36"/>
                <a:gd name="T4" fmla="*/ 1 w 57"/>
                <a:gd name="T5" fmla="*/ 12 h 36"/>
                <a:gd name="T6" fmla="*/ 0 w 57"/>
                <a:gd name="T7" fmla="*/ 8 h 36"/>
                <a:gd name="T8" fmla="*/ 55 w 57"/>
                <a:gd name="T9" fmla="*/ 0 h 36"/>
                <a:gd name="T10" fmla="*/ 56 w 57"/>
                <a:gd name="T11" fmla="*/ 4 h 36"/>
                <a:gd name="T12" fmla="*/ 51 w 57"/>
                <a:gd name="T13" fmla="*/ 25 h 36"/>
                <a:gd name="T14" fmla="*/ 32 w 57"/>
                <a:gd name="T15" fmla="*/ 36 h 36"/>
                <a:gd name="T16" fmla="*/ 28 w 57"/>
                <a:gd name="T17" fmla="*/ 36 h 36"/>
                <a:gd name="T18" fmla="*/ 10 w 57"/>
                <a:gd name="T19" fmla="*/ 15 h 36"/>
                <a:gd name="T20" fmla="*/ 16 w 57"/>
                <a:gd name="T21" fmla="*/ 24 h 36"/>
                <a:gd name="T22" fmla="*/ 31 w 57"/>
                <a:gd name="T23" fmla="*/ 28 h 36"/>
                <a:gd name="T24" fmla="*/ 31 w 57"/>
                <a:gd name="T25" fmla="*/ 28 h 36"/>
                <a:gd name="T26" fmla="*/ 44 w 57"/>
                <a:gd name="T27" fmla="*/ 20 h 36"/>
                <a:gd name="T28" fmla="*/ 48 w 57"/>
                <a:gd name="T29" fmla="*/ 9 h 36"/>
                <a:gd name="T30" fmla="*/ 10 w 57"/>
                <a:gd name="T31" fmla="*/ 1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36">
                  <a:moveTo>
                    <a:pt x="28" y="36"/>
                  </a:moveTo>
                  <a:cubicBezTo>
                    <a:pt x="22" y="36"/>
                    <a:pt x="17" y="34"/>
                    <a:pt x="12" y="30"/>
                  </a:cubicBezTo>
                  <a:cubicBezTo>
                    <a:pt x="6" y="26"/>
                    <a:pt x="2" y="19"/>
                    <a:pt x="1" y="12"/>
                  </a:cubicBezTo>
                  <a:cubicBezTo>
                    <a:pt x="0" y="8"/>
                    <a:pt x="0" y="8"/>
                    <a:pt x="0" y="8"/>
                  </a:cubicBezTo>
                  <a:cubicBezTo>
                    <a:pt x="55" y="0"/>
                    <a:pt x="55" y="0"/>
                    <a:pt x="55" y="0"/>
                  </a:cubicBezTo>
                  <a:cubicBezTo>
                    <a:pt x="56" y="4"/>
                    <a:pt x="56" y="4"/>
                    <a:pt x="56" y="4"/>
                  </a:cubicBezTo>
                  <a:cubicBezTo>
                    <a:pt x="57" y="11"/>
                    <a:pt x="55" y="19"/>
                    <a:pt x="51" y="25"/>
                  </a:cubicBezTo>
                  <a:cubicBezTo>
                    <a:pt x="46" y="31"/>
                    <a:pt x="40" y="34"/>
                    <a:pt x="32" y="36"/>
                  </a:cubicBezTo>
                  <a:cubicBezTo>
                    <a:pt x="31" y="36"/>
                    <a:pt x="30" y="36"/>
                    <a:pt x="28" y="36"/>
                  </a:cubicBezTo>
                  <a:close/>
                  <a:moveTo>
                    <a:pt x="10" y="15"/>
                  </a:moveTo>
                  <a:cubicBezTo>
                    <a:pt x="11" y="18"/>
                    <a:pt x="13" y="22"/>
                    <a:pt x="16" y="24"/>
                  </a:cubicBezTo>
                  <a:cubicBezTo>
                    <a:pt x="21" y="27"/>
                    <a:pt x="26" y="28"/>
                    <a:pt x="31" y="28"/>
                  </a:cubicBezTo>
                  <a:cubicBezTo>
                    <a:pt x="31" y="28"/>
                    <a:pt x="31" y="28"/>
                    <a:pt x="31" y="28"/>
                  </a:cubicBezTo>
                  <a:cubicBezTo>
                    <a:pt x="37" y="27"/>
                    <a:pt x="41" y="24"/>
                    <a:pt x="44" y="20"/>
                  </a:cubicBezTo>
                  <a:cubicBezTo>
                    <a:pt x="47" y="17"/>
                    <a:pt x="48" y="13"/>
                    <a:pt x="48" y="9"/>
                  </a:cubicBez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grpSp>
      <p:sp>
        <p:nvSpPr>
          <p:cNvPr id="22" name="Ellipse 21"/>
          <p:cNvSpPr/>
          <p:nvPr/>
        </p:nvSpPr>
        <p:spPr bwMode="auto">
          <a:xfrm>
            <a:off x="412236" y="4493202"/>
            <a:ext cx="672462" cy="641918"/>
          </a:xfrm>
          <a:prstGeom prst="ellipse">
            <a:avLst/>
          </a:prstGeom>
          <a:solidFill>
            <a:schemeClr val="accent4"/>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grpSp>
        <p:nvGrpSpPr>
          <p:cNvPr id="23" name="Group 4">
            <a:extLst>
              <a:ext uri="{FF2B5EF4-FFF2-40B4-BE49-F238E27FC236}">
                <a16:creationId xmlns:a16="http://schemas.microsoft.com/office/drawing/2014/main" id="{C9F444D1-9CE4-43F3-BBDB-FC4E02D3C635}"/>
              </a:ext>
            </a:extLst>
          </p:cNvPr>
          <p:cNvGrpSpPr>
            <a:grpSpLocks noChangeAspect="1"/>
          </p:cNvGrpSpPr>
          <p:nvPr/>
        </p:nvGrpSpPr>
        <p:grpSpPr bwMode="auto">
          <a:xfrm>
            <a:off x="575521" y="4650877"/>
            <a:ext cx="337354" cy="337353"/>
            <a:chOff x="106" y="106"/>
            <a:chExt cx="364" cy="364"/>
          </a:xfrm>
          <a:solidFill>
            <a:schemeClr val="bg1"/>
          </a:solidFill>
        </p:grpSpPr>
        <p:sp>
          <p:nvSpPr>
            <p:cNvPr id="24" name="Freeform 5">
              <a:extLst>
                <a:ext uri="{FF2B5EF4-FFF2-40B4-BE49-F238E27FC236}">
                  <a16:creationId xmlns:a16="http://schemas.microsoft.com/office/drawing/2014/main" id="{9E83B1A6-B4D7-42E7-A3B3-D60059C6E1EE}"/>
                </a:ext>
              </a:extLst>
            </p:cNvPr>
            <p:cNvSpPr>
              <a:spLocks/>
            </p:cNvSpPr>
            <p:nvPr/>
          </p:nvSpPr>
          <p:spPr bwMode="auto">
            <a:xfrm>
              <a:off x="236" y="106"/>
              <a:ext cx="104" cy="364"/>
            </a:xfrm>
            <a:custGeom>
              <a:avLst/>
              <a:gdLst>
                <a:gd name="T0" fmla="*/ 28 w 48"/>
                <a:gd name="T1" fmla="*/ 168 h 168"/>
                <a:gd name="T2" fmla="*/ 20 w 48"/>
                <a:gd name="T3" fmla="*/ 168 h 168"/>
                <a:gd name="T4" fmla="*/ 20 w 48"/>
                <a:gd name="T5" fmla="*/ 136 h 168"/>
                <a:gd name="T6" fmla="*/ 28 w 48"/>
                <a:gd name="T7" fmla="*/ 136 h 168"/>
                <a:gd name="T8" fmla="*/ 40 w 48"/>
                <a:gd name="T9" fmla="*/ 124 h 168"/>
                <a:gd name="T10" fmla="*/ 28 w 48"/>
                <a:gd name="T11" fmla="*/ 112 h 168"/>
                <a:gd name="T12" fmla="*/ 20 w 48"/>
                <a:gd name="T13" fmla="*/ 112 h 168"/>
                <a:gd name="T14" fmla="*/ 20 w 48"/>
                <a:gd name="T15" fmla="*/ 64 h 168"/>
                <a:gd name="T16" fmla="*/ 0 w 48"/>
                <a:gd name="T17" fmla="*/ 44 h 168"/>
                <a:gd name="T18" fmla="*/ 20 w 48"/>
                <a:gd name="T19" fmla="*/ 24 h 168"/>
                <a:gd name="T20" fmla="*/ 20 w 48"/>
                <a:gd name="T21" fmla="*/ 0 h 168"/>
                <a:gd name="T22" fmla="*/ 28 w 48"/>
                <a:gd name="T23" fmla="*/ 0 h 168"/>
                <a:gd name="T24" fmla="*/ 28 w 48"/>
                <a:gd name="T25" fmla="*/ 32 h 168"/>
                <a:gd name="T26" fmla="*/ 20 w 48"/>
                <a:gd name="T27" fmla="*/ 32 h 168"/>
                <a:gd name="T28" fmla="*/ 8 w 48"/>
                <a:gd name="T29" fmla="*/ 44 h 168"/>
                <a:gd name="T30" fmla="*/ 20 w 48"/>
                <a:gd name="T31" fmla="*/ 56 h 168"/>
                <a:gd name="T32" fmla="*/ 28 w 48"/>
                <a:gd name="T33" fmla="*/ 56 h 168"/>
                <a:gd name="T34" fmla="*/ 28 w 48"/>
                <a:gd name="T35" fmla="*/ 104 h 168"/>
                <a:gd name="T36" fmla="*/ 48 w 48"/>
                <a:gd name="T37" fmla="*/ 124 h 168"/>
                <a:gd name="T38" fmla="*/ 28 w 48"/>
                <a:gd name="T39" fmla="*/ 144 h 168"/>
                <a:gd name="T40" fmla="*/ 28 w 48"/>
                <a:gd name="T41" fmla="*/ 168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 h="168">
                  <a:moveTo>
                    <a:pt x="28" y="168"/>
                  </a:moveTo>
                  <a:cubicBezTo>
                    <a:pt x="20" y="168"/>
                    <a:pt x="20" y="168"/>
                    <a:pt x="20" y="168"/>
                  </a:cubicBezTo>
                  <a:cubicBezTo>
                    <a:pt x="20" y="136"/>
                    <a:pt x="20" y="136"/>
                    <a:pt x="20" y="136"/>
                  </a:cubicBezTo>
                  <a:cubicBezTo>
                    <a:pt x="28" y="136"/>
                    <a:pt x="28" y="136"/>
                    <a:pt x="28" y="136"/>
                  </a:cubicBezTo>
                  <a:cubicBezTo>
                    <a:pt x="35" y="136"/>
                    <a:pt x="40" y="131"/>
                    <a:pt x="40" y="124"/>
                  </a:cubicBezTo>
                  <a:cubicBezTo>
                    <a:pt x="40" y="117"/>
                    <a:pt x="35" y="112"/>
                    <a:pt x="28" y="112"/>
                  </a:cubicBezTo>
                  <a:cubicBezTo>
                    <a:pt x="20" y="112"/>
                    <a:pt x="20" y="112"/>
                    <a:pt x="20" y="112"/>
                  </a:cubicBezTo>
                  <a:cubicBezTo>
                    <a:pt x="20" y="64"/>
                    <a:pt x="20" y="64"/>
                    <a:pt x="20" y="64"/>
                  </a:cubicBezTo>
                  <a:cubicBezTo>
                    <a:pt x="9" y="64"/>
                    <a:pt x="0" y="55"/>
                    <a:pt x="0" y="44"/>
                  </a:cubicBezTo>
                  <a:cubicBezTo>
                    <a:pt x="0" y="33"/>
                    <a:pt x="9" y="24"/>
                    <a:pt x="20" y="24"/>
                  </a:cubicBezTo>
                  <a:cubicBezTo>
                    <a:pt x="20" y="0"/>
                    <a:pt x="20" y="0"/>
                    <a:pt x="20" y="0"/>
                  </a:cubicBezTo>
                  <a:cubicBezTo>
                    <a:pt x="28" y="0"/>
                    <a:pt x="28" y="0"/>
                    <a:pt x="28" y="0"/>
                  </a:cubicBezTo>
                  <a:cubicBezTo>
                    <a:pt x="28" y="32"/>
                    <a:pt x="28" y="32"/>
                    <a:pt x="28" y="32"/>
                  </a:cubicBezTo>
                  <a:cubicBezTo>
                    <a:pt x="20" y="32"/>
                    <a:pt x="20" y="32"/>
                    <a:pt x="20" y="32"/>
                  </a:cubicBezTo>
                  <a:cubicBezTo>
                    <a:pt x="13" y="32"/>
                    <a:pt x="8" y="37"/>
                    <a:pt x="8" y="44"/>
                  </a:cubicBezTo>
                  <a:cubicBezTo>
                    <a:pt x="8" y="51"/>
                    <a:pt x="13" y="56"/>
                    <a:pt x="20" y="56"/>
                  </a:cubicBezTo>
                  <a:cubicBezTo>
                    <a:pt x="28" y="56"/>
                    <a:pt x="28" y="56"/>
                    <a:pt x="28" y="56"/>
                  </a:cubicBezTo>
                  <a:cubicBezTo>
                    <a:pt x="28" y="104"/>
                    <a:pt x="28" y="104"/>
                    <a:pt x="28" y="104"/>
                  </a:cubicBezTo>
                  <a:cubicBezTo>
                    <a:pt x="39" y="104"/>
                    <a:pt x="48" y="113"/>
                    <a:pt x="48" y="124"/>
                  </a:cubicBezTo>
                  <a:cubicBezTo>
                    <a:pt x="48" y="135"/>
                    <a:pt x="39" y="144"/>
                    <a:pt x="28" y="144"/>
                  </a:cubicBezTo>
                  <a:lnTo>
                    <a:pt x="28"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25" name="Freeform 6">
              <a:extLst>
                <a:ext uri="{FF2B5EF4-FFF2-40B4-BE49-F238E27FC236}">
                  <a16:creationId xmlns:a16="http://schemas.microsoft.com/office/drawing/2014/main" id="{F48F4997-CAA2-40FF-9A7C-A821DE9C7F3F}"/>
                </a:ext>
              </a:extLst>
            </p:cNvPr>
            <p:cNvSpPr>
              <a:spLocks/>
            </p:cNvSpPr>
            <p:nvPr/>
          </p:nvSpPr>
          <p:spPr bwMode="auto">
            <a:xfrm>
              <a:off x="106" y="236"/>
              <a:ext cx="364" cy="104"/>
            </a:xfrm>
            <a:custGeom>
              <a:avLst/>
              <a:gdLst>
                <a:gd name="T0" fmla="*/ 44 w 168"/>
                <a:gd name="T1" fmla="*/ 48 h 48"/>
                <a:gd name="T2" fmla="*/ 24 w 168"/>
                <a:gd name="T3" fmla="*/ 28 h 48"/>
                <a:gd name="T4" fmla="*/ 0 w 168"/>
                <a:gd name="T5" fmla="*/ 28 h 48"/>
                <a:gd name="T6" fmla="*/ 0 w 168"/>
                <a:gd name="T7" fmla="*/ 20 h 48"/>
                <a:gd name="T8" fmla="*/ 32 w 168"/>
                <a:gd name="T9" fmla="*/ 20 h 48"/>
                <a:gd name="T10" fmla="*/ 32 w 168"/>
                <a:gd name="T11" fmla="*/ 28 h 48"/>
                <a:gd name="T12" fmla="*/ 44 w 168"/>
                <a:gd name="T13" fmla="*/ 40 h 48"/>
                <a:gd name="T14" fmla="*/ 56 w 168"/>
                <a:gd name="T15" fmla="*/ 28 h 48"/>
                <a:gd name="T16" fmla="*/ 56 w 168"/>
                <a:gd name="T17" fmla="*/ 20 h 48"/>
                <a:gd name="T18" fmla="*/ 104 w 168"/>
                <a:gd name="T19" fmla="*/ 20 h 48"/>
                <a:gd name="T20" fmla="*/ 124 w 168"/>
                <a:gd name="T21" fmla="*/ 0 h 48"/>
                <a:gd name="T22" fmla="*/ 144 w 168"/>
                <a:gd name="T23" fmla="*/ 20 h 48"/>
                <a:gd name="T24" fmla="*/ 168 w 168"/>
                <a:gd name="T25" fmla="*/ 20 h 48"/>
                <a:gd name="T26" fmla="*/ 168 w 168"/>
                <a:gd name="T27" fmla="*/ 28 h 48"/>
                <a:gd name="T28" fmla="*/ 136 w 168"/>
                <a:gd name="T29" fmla="*/ 28 h 48"/>
                <a:gd name="T30" fmla="*/ 136 w 168"/>
                <a:gd name="T31" fmla="*/ 20 h 48"/>
                <a:gd name="T32" fmla="*/ 124 w 168"/>
                <a:gd name="T33" fmla="*/ 8 h 48"/>
                <a:gd name="T34" fmla="*/ 112 w 168"/>
                <a:gd name="T35" fmla="*/ 20 h 48"/>
                <a:gd name="T36" fmla="*/ 112 w 168"/>
                <a:gd name="T37" fmla="*/ 28 h 48"/>
                <a:gd name="T38" fmla="*/ 64 w 168"/>
                <a:gd name="T39" fmla="*/ 28 h 48"/>
                <a:gd name="T40" fmla="*/ 44 w 168"/>
                <a:gd name="T41"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8" h="48">
                  <a:moveTo>
                    <a:pt x="44" y="48"/>
                  </a:moveTo>
                  <a:cubicBezTo>
                    <a:pt x="33" y="48"/>
                    <a:pt x="24" y="39"/>
                    <a:pt x="24" y="28"/>
                  </a:cubicBezTo>
                  <a:cubicBezTo>
                    <a:pt x="0" y="28"/>
                    <a:pt x="0" y="28"/>
                    <a:pt x="0" y="28"/>
                  </a:cubicBezTo>
                  <a:cubicBezTo>
                    <a:pt x="0" y="20"/>
                    <a:pt x="0" y="20"/>
                    <a:pt x="0" y="20"/>
                  </a:cubicBezTo>
                  <a:cubicBezTo>
                    <a:pt x="32" y="20"/>
                    <a:pt x="32" y="20"/>
                    <a:pt x="32" y="20"/>
                  </a:cubicBezTo>
                  <a:cubicBezTo>
                    <a:pt x="32" y="28"/>
                    <a:pt x="32" y="28"/>
                    <a:pt x="32" y="28"/>
                  </a:cubicBezTo>
                  <a:cubicBezTo>
                    <a:pt x="32" y="35"/>
                    <a:pt x="37" y="40"/>
                    <a:pt x="44" y="40"/>
                  </a:cubicBezTo>
                  <a:cubicBezTo>
                    <a:pt x="51" y="40"/>
                    <a:pt x="56" y="35"/>
                    <a:pt x="56" y="28"/>
                  </a:cubicBezTo>
                  <a:cubicBezTo>
                    <a:pt x="56" y="20"/>
                    <a:pt x="56" y="20"/>
                    <a:pt x="56" y="20"/>
                  </a:cubicBezTo>
                  <a:cubicBezTo>
                    <a:pt x="104" y="20"/>
                    <a:pt x="104" y="20"/>
                    <a:pt x="104" y="20"/>
                  </a:cubicBezTo>
                  <a:cubicBezTo>
                    <a:pt x="104" y="9"/>
                    <a:pt x="113" y="0"/>
                    <a:pt x="124" y="0"/>
                  </a:cubicBezTo>
                  <a:cubicBezTo>
                    <a:pt x="135" y="0"/>
                    <a:pt x="144" y="9"/>
                    <a:pt x="144" y="20"/>
                  </a:cubicBezTo>
                  <a:cubicBezTo>
                    <a:pt x="168" y="20"/>
                    <a:pt x="168" y="20"/>
                    <a:pt x="168" y="20"/>
                  </a:cubicBezTo>
                  <a:cubicBezTo>
                    <a:pt x="168" y="28"/>
                    <a:pt x="168" y="28"/>
                    <a:pt x="168" y="28"/>
                  </a:cubicBezTo>
                  <a:cubicBezTo>
                    <a:pt x="136" y="28"/>
                    <a:pt x="136" y="28"/>
                    <a:pt x="136" y="28"/>
                  </a:cubicBezTo>
                  <a:cubicBezTo>
                    <a:pt x="136" y="20"/>
                    <a:pt x="136" y="20"/>
                    <a:pt x="136" y="20"/>
                  </a:cubicBezTo>
                  <a:cubicBezTo>
                    <a:pt x="136" y="13"/>
                    <a:pt x="131" y="8"/>
                    <a:pt x="124" y="8"/>
                  </a:cubicBezTo>
                  <a:cubicBezTo>
                    <a:pt x="117" y="8"/>
                    <a:pt x="112" y="13"/>
                    <a:pt x="112" y="20"/>
                  </a:cubicBezTo>
                  <a:cubicBezTo>
                    <a:pt x="112" y="28"/>
                    <a:pt x="112" y="28"/>
                    <a:pt x="112" y="28"/>
                  </a:cubicBezTo>
                  <a:cubicBezTo>
                    <a:pt x="64" y="28"/>
                    <a:pt x="64" y="28"/>
                    <a:pt x="64" y="28"/>
                  </a:cubicBezTo>
                  <a:cubicBezTo>
                    <a:pt x="64" y="39"/>
                    <a:pt x="55" y="48"/>
                    <a:pt x="44"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26" name="Freeform 7">
              <a:extLst>
                <a:ext uri="{FF2B5EF4-FFF2-40B4-BE49-F238E27FC236}">
                  <a16:creationId xmlns:a16="http://schemas.microsoft.com/office/drawing/2014/main" id="{5AC94746-EEA6-4E00-A898-77DCAB2F3A98}"/>
                </a:ext>
              </a:extLst>
            </p:cNvPr>
            <p:cNvSpPr>
              <a:spLocks noEditPoints="1"/>
            </p:cNvSpPr>
            <p:nvPr/>
          </p:nvSpPr>
          <p:spPr bwMode="auto">
            <a:xfrm>
              <a:off x="106" y="106"/>
              <a:ext cx="364" cy="364"/>
            </a:xfrm>
            <a:custGeom>
              <a:avLst/>
              <a:gdLst>
                <a:gd name="T0" fmla="*/ 364 w 364"/>
                <a:gd name="T1" fmla="*/ 364 h 364"/>
                <a:gd name="T2" fmla="*/ 0 w 364"/>
                <a:gd name="T3" fmla="*/ 364 h 364"/>
                <a:gd name="T4" fmla="*/ 0 w 364"/>
                <a:gd name="T5" fmla="*/ 0 h 364"/>
                <a:gd name="T6" fmla="*/ 364 w 364"/>
                <a:gd name="T7" fmla="*/ 0 h 364"/>
                <a:gd name="T8" fmla="*/ 364 w 364"/>
                <a:gd name="T9" fmla="*/ 364 h 364"/>
                <a:gd name="T10" fmla="*/ 17 w 364"/>
                <a:gd name="T11" fmla="*/ 347 h 364"/>
                <a:gd name="T12" fmla="*/ 347 w 364"/>
                <a:gd name="T13" fmla="*/ 347 h 364"/>
                <a:gd name="T14" fmla="*/ 347 w 364"/>
                <a:gd name="T15" fmla="*/ 17 h 364"/>
                <a:gd name="T16" fmla="*/ 17 w 364"/>
                <a:gd name="T17" fmla="*/ 17 h 364"/>
                <a:gd name="T18" fmla="*/ 17 w 364"/>
                <a:gd name="T19" fmla="*/ 34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4" h="364">
                  <a:moveTo>
                    <a:pt x="364" y="364"/>
                  </a:moveTo>
                  <a:lnTo>
                    <a:pt x="0" y="364"/>
                  </a:lnTo>
                  <a:lnTo>
                    <a:pt x="0" y="0"/>
                  </a:lnTo>
                  <a:lnTo>
                    <a:pt x="364" y="0"/>
                  </a:lnTo>
                  <a:lnTo>
                    <a:pt x="364" y="364"/>
                  </a:lnTo>
                  <a:close/>
                  <a:moveTo>
                    <a:pt x="17" y="347"/>
                  </a:moveTo>
                  <a:lnTo>
                    <a:pt x="347" y="347"/>
                  </a:lnTo>
                  <a:lnTo>
                    <a:pt x="347" y="17"/>
                  </a:lnTo>
                  <a:lnTo>
                    <a:pt x="17" y="17"/>
                  </a:lnTo>
                  <a:lnTo>
                    <a:pt x="17" y="3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grpSp>
      <p:sp>
        <p:nvSpPr>
          <p:cNvPr id="27" name="Ellipse 26"/>
          <p:cNvSpPr/>
          <p:nvPr/>
        </p:nvSpPr>
        <p:spPr bwMode="auto">
          <a:xfrm>
            <a:off x="422496" y="2954775"/>
            <a:ext cx="672462" cy="641918"/>
          </a:xfrm>
          <a:prstGeom prst="ellipse">
            <a:avLst/>
          </a:prstGeom>
          <a:solidFill>
            <a:schemeClr val="accent2"/>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grpSp>
        <p:nvGrpSpPr>
          <p:cNvPr id="28" name="Group 4">
            <a:extLst>
              <a:ext uri="{FF2B5EF4-FFF2-40B4-BE49-F238E27FC236}">
                <a16:creationId xmlns:a16="http://schemas.microsoft.com/office/drawing/2014/main" id="{6A4D4F2D-2EB3-47F6-B248-E8893C6A9DC0}"/>
              </a:ext>
            </a:extLst>
          </p:cNvPr>
          <p:cNvGrpSpPr>
            <a:grpSpLocks noChangeAspect="1"/>
          </p:cNvGrpSpPr>
          <p:nvPr/>
        </p:nvGrpSpPr>
        <p:grpSpPr bwMode="auto">
          <a:xfrm>
            <a:off x="574540" y="3080415"/>
            <a:ext cx="368372" cy="390635"/>
            <a:chOff x="106" y="95"/>
            <a:chExt cx="364" cy="386"/>
          </a:xfrm>
          <a:solidFill>
            <a:schemeClr val="bg1"/>
          </a:solidFill>
        </p:grpSpPr>
        <p:sp>
          <p:nvSpPr>
            <p:cNvPr id="29" name="Freeform 5">
              <a:extLst>
                <a:ext uri="{FF2B5EF4-FFF2-40B4-BE49-F238E27FC236}">
                  <a16:creationId xmlns:a16="http://schemas.microsoft.com/office/drawing/2014/main" id="{92F36F00-0D96-4813-ABDC-1C5667B578DA}"/>
                </a:ext>
              </a:extLst>
            </p:cNvPr>
            <p:cNvSpPr>
              <a:spLocks/>
            </p:cNvSpPr>
            <p:nvPr/>
          </p:nvSpPr>
          <p:spPr bwMode="auto">
            <a:xfrm>
              <a:off x="106" y="359"/>
              <a:ext cx="364" cy="122"/>
            </a:xfrm>
            <a:custGeom>
              <a:avLst/>
              <a:gdLst>
                <a:gd name="T0" fmla="*/ 112 w 168"/>
                <a:gd name="T1" fmla="*/ 56 h 56"/>
                <a:gd name="T2" fmla="*/ 104 w 168"/>
                <a:gd name="T3" fmla="*/ 56 h 56"/>
                <a:gd name="T4" fmla="*/ 104 w 168"/>
                <a:gd name="T5" fmla="*/ 33 h 56"/>
                <a:gd name="T6" fmla="*/ 154 w 168"/>
                <a:gd name="T7" fmla="*/ 22 h 56"/>
                <a:gd name="T8" fmla="*/ 160 w 168"/>
                <a:gd name="T9" fmla="*/ 15 h 56"/>
                <a:gd name="T10" fmla="*/ 160 w 168"/>
                <a:gd name="T11" fmla="*/ 8 h 56"/>
                <a:gd name="T12" fmla="*/ 8 w 168"/>
                <a:gd name="T13" fmla="*/ 8 h 56"/>
                <a:gd name="T14" fmla="*/ 8 w 168"/>
                <a:gd name="T15" fmla="*/ 15 h 56"/>
                <a:gd name="T16" fmla="*/ 14 w 168"/>
                <a:gd name="T17" fmla="*/ 22 h 56"/>
                <a:gd name="T18" fmla="*/ 64 w 168"/>
                <a:gd name="T19" fmla="*/ 33 h 56"/>
                <a:gd name="T20" fmla="*/ 64 w 168"/>
                <a:gd name="T21" fmla="*/ 56 h 56"/>
                <a:gd name="T22" fmla="*/ 56 w 168"/>
                <a:gd name="T23" fmla="*/ 56 h 56"/>
                <a:gd name="T24" fmla="*/ 56 w 168"/>
                <a:gd name="T25" fmla="*/ 39 h 56"/>
                <a:gd name="T26" fmla="*/ 12 w 168"/>
                <a:gd name="T27" fmla="*/ 30 h 56"/>
                <a:gd name="T28" fmla="*/ 0 w 168"/>
                <a:gd name="T29" fmla="*/ 15 h 56"/>
                <a:gd name="T30" fmla="*/ 0 w 168"/>
                <a:gd name="T31" fmla="*/ 0 h 56"/>
                <a:gd name="T32" fmla="*/ 168 w 168"/>
                <a:gd name="T33" fmla="*/ 0 h 56"/>
                <a:gd name="T34" fmla="*/ 168 w 168"/>
                <a:gd name="T35" fmla="*/ 15 h 56"/>
                <a:gd name="T36" fmla="*/ 156 w 168"/>
                <a:gd name="T37" fmla="*/ 30 h 56"/>
                <a:gd name="T38" fmla="*/ 112 w 168"/>
                <a:gd name="T39" fmla="*/ 39 h 56"/>
                <a:gd name="T40" fmla="*/ 112 w 168"/>
                <a:gd name="T41"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8" h="56">
                  <a:moveTo>
                    <a:pt x="112" y="56"/>
                  </a:moveTo>
                  <a:cubicBezTo>
                    <a:pt x="104" y="56"/>
                    <a:pt x="104" y="56"/>
                    <a:pt x="104" y="56"/>
                  </a:cubicBezTo>
                  <a:cubicBezTo>
                    <a:pt x="104" y="33"/>
                    <a:pt x="104" y="33"/>
                    <a:pt x="104" y="33"/>
                  </a:cubicBezTo>
                  <a:cubicBezTo>
                    <a:pt x="154" y="22"/>
                    <a:pt x="154" y="22"/>
                    <a:pt x="154" y="22"/>
                  </a:cubicBezTo>
                  <a:cubicBezTo>
                    <a:pt x="158" y="21"/>
                    <a:pt x="160" y="18"/>
                    <a:pt x="160" y="15"/>
                  </a:cubicBezTo>
                  <a:cubicBezTo>
                    <a:pt x="160" y="8"/>
                    <a:pt x="160" y="8"/>
                    <a:pt x="160" y="8"/>
                  </a:cubicBezTo>
                  <a:cubicBezTo>
                    <a:pt x="8" y="8"/>
                    <a:pt x="8" y="8"/>
                    <a:pt x="8" y="8"/>
                  </a:cubicBezTo>
                  <a:cubicBezTo>
                    <a:pt x="8" y="15"/>
                    <a:pt x="8" y="15"/>
                    <a:pt x="8" y="15"/>
                  </a:cubicBezTo>
                  <a:cubicBezTo>
                    <a:pt x="8" y="18"/>
                    <a:pt x="10" y="21"/>
                    <a:pt x="14" y="22"/>
                  </a:cubicBezTo>
                  <a:cubicBezTo>
                    <a:pt x="64" y="33"/>
                    <a:pt x="64" y="33"/>
                    <a:pt x="64" y="33"/>
                  </a:cubicBezTo>
                  <a:cubicBezTo>
                    <a:pt x="64" y="56"/>
                    <a:pt x="64" y="56"/>
                    <a:pt x="64" y="56"/>
                  </a:cubicBezTo>
                  <a:cubicBezTo>
                    <a:pt x="56" y="56"/>
                    <a:pt x="56" y="56"/>
                    <a:pt x="56" y="56"/>
                  </a:cubicBezTo>
                  <a:cubicBezTo>
                    <a:pt x="56" y="39"/>
                    <a:pt x="56" y="39"/>
                    <a:pt x="56" y="39"/>
                  </a:cubicBezTo>
                  <a:cubicBezTo>
                    <a:pt x="12" y="30"/>
                    <a:pt x="12" y="30"/>
                    <a:pt x="12" y="30"/>
                  </a:cubicBezTo>
                  <a:cubicBezTo>
                    <a:pt x="5" y="28"/>
                    <a:pt x="0" y="22"/>
                    <a:pt x="0" y="15"/>
                  </a:cubicBezTo>
                  <a:cubicBezTo>
                    <a:pt x="0" y="0"/>
                    <a:pt x="0" y="0"/>
                    <a:pt x="0" y="0"/>
                  </a:cubicBezTo>
                  <a:cubicBezTo>
                    <a:pt x="168" y="0"/>
                    <a:pt x="168" y="0"/>
                    <a:pt x="168" y="0"/>
                  </a:cubicBezTo>
                  <a:cubicBezTo>
                    <a:pt x="168" y="15"/>
                    <a:pt x="168" y="15"/>
                    <a:pt x="168" y="15"/>
                  </a:cubicBezTo>
                  <a:cubicBezTo>
                    <a:pt x="168" y="22"/>
                    <a:pt x="163" y="28"/>
                    <a:pt x="156" y="30"/>
                  </a:cubicBezTo>
                  <a:cubicBezTo>
                    <a:pt x="112" y="39"/>
                    <a:pt x="112" y="39"/>
                    <a:pt x="112" y="39"/>
                  </a:cubicBezTo>
                  <a:lnTo>
                    <a:pt x="11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
          <p:nvSpPr>
            <p:cNvPr id="30" name="Freeform 6">
              <a:extLst>
                <a:ext uri="{FF2B5EF4-FFF2-40B4-BE49-F238E27FC236}">
                  <a16:creationId xmlns:a16="http://schemas.microsoft.com/office/drawing/2014/main" id="{6EE8611E-4693-4BD0-9771-05431782EEE1}"/>
                </a:ext>
              </a:extLst>
            </p:cNvPr>
            <p:cNvSpPr>
              <a:spLocks noEditPoints="1"/>
            </p:cNvSpPr>
            <p:nvPr/>
          </p:nvSpPr>
          <p:spPr bwMode="auto">
            <a:xfrm>
              <a:off x="201" y="95"/>
              <a:ext cx="174" cy="225"/>
            </a:xfrm>
            <a:custGeom>
              <a:avLst/>
              <a:gdLst>
                <a:gd name="T0" fmla="*/ 26 w 80"/>
                <a:gd name="T1" fmla="*/ 104 h 104"/>
                <a:gd name="T2" fmla="*/ 20 w 80"/>
                <a:gd name="T3" fmla="*/ 101 h 104"/>
                <a:gd name="T4" fmla="*/ 0 w 80"/>
                <a:gd name="T5" fmla="*/ 66 h 104"/>
                <a:gd name="T6" fmla="*/ 17 w 80"/>
                <a:gd name="T7" fmla="*/ 33 h 104"/>
                <a:gd name="T8" fmla="*/ 22 w 80"/>
                <a:gd name="T9" fmla="*/ 28 h 104"/>
                <a:gd name="T10" fmla="*/ 32 w 80"/>
                <a:gd name="T11" fmla="*/ 5 h 104"/>
                <a:gd name="T12" fmla="*/ 33 w 80"/>
                <a:gd name="T13" fmla="*/ 0 h 104"/>
                <a:gd name="T14" fmla="*/ 38 w 80"/>
                <a:gd name="T15" fmla="*/ 3 h 104"/>
                <a:gd name="T16" fmla="*/ 80 w 80"/>
                <a:gd name="T17" fmla="*/ 66 h 104"/>
                <a:gd name="T18" fmla="*/ 60 w 80"/>
                <a:gd name="T19" fmla="*/ 101 h 104"/>
                <a:gd name="T20" fmla="*/ 54 w 80"/>
                <a:gd name="T21" fmla="*/ 104 h 104"/>
                <a:gd name="T22" fmla="*/ 54 w 80"/>
                <a:gd name="T23" fmla="*/ 98 h 104"/>
                <a:gd name="T24" fmla="*/ 42 w 80"/>
                <a:gd name="T25" fmla="*/ 77 h 104"/>
                <a:gd name="T26" fmla="*/ 32 w 80"/>
                <a:gd name="T27" fmla="*/ 86 h 104"/>
                <a:gd name="T28" fmla="*/ 26 w 80"/>
                <a:gd name="T29" fmla="*/ 98 h 104"/>
                <a:gd name="T30" fmla="*/ 26 w 80"/>
                <a:gd name="T31" fmla="*/ 104 h 104"/>
                <a:gd name="T32" fmla="*/ 39 w 80"/>
                <a:gd name="T33" fmla="*/ 13 h 104"/>
                <a:gd name="T34" fmla="*/ 29 w 80"/>
                <a:gd name="T35" fmla="*/ 32 h 104"/>
                <a:gd name="T36" fmla="*/ 22 w 80"/>
                <a:gd name="T37" fmla="*/ 39 h 104"/>
                <a:gd name="T38" fmla="*/ 8 w 80"/>
                <a:gd name="T39" fmla="*/ 66 h 104"/>
                <a:gd name="T40" fmla="*/ 20 w 80"/>
                <a:gd name="T41" fmla="*/ 91 h 104"/>
                <a:gd name="T42" fmla="*/ 28 w 80"/>
                <a:gd name="T43" fmla="*/ 80 h 104"/>
                <a:gd name="T44" fmla="*/ 36 w 80"/>
                <a:gd name="T45" fmla="*/ 69 h 104"/>
                <a:gd name="T46" fmla="*/ 38 w 80"/>
                <a:gd name="T47" fmla="*/ 65 h 104"/>
                <a:gd name="T48" fmla="*/ 42 w 80"/>
                <a:gd name="T49" fmla="*/ 67 h 104"/>
                <a:gd name="T50" fmla="*/ 60 w 80"/>
                <a:gd name="T51" fmla="*/ 91 h 104"/>
                <a:gd name="T52" fmla="*/ 72 w 80"/>
                <a:gd name="T53" fmla="*/ 66 h 104"/>
                <a:gd name="T54" fmla="*/ 39 w 80"/>
                <a:gd name="T55" fmla="*/ 1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 h="104">
                  <a:moveTo>
                    <a:pt x="26" y="104"/>
                  </a:moveTo>
                  <a:cubicBezTo>
                    <a:pt x="20" y="101"/>
                    <a:pt x="20" y="101"/>
                    <a:pt x="20" y="101"/>
                  </a:cubicBezTo>
                  <a:cubicBezTo>
                    <a:pt x="8" y="94"/>
                    <a:pt x="0" y="80"/>
                    <a:pt x="0" y="66"/>
                  </a:cubicBezTo>
                  <a:cubicBezTo>
                    <a:pt x="0" y="49"/>
                    <a:pt x="10" y="40"/>
                    <a:pt x="17" y="33"/>
                  </a:cubicBezTo>
                  <a:cubicBezTo>
                    <a:pt x="19" y="31"/>
                    <a:pt x="21" y="29"/>
                    <a:pt x="22" y="28"/>
                  </a:cubicBezTo>
                  <a:cubicBezTo>
                    <a:pt x="27" y="21"/>
                    <a:pt x="31" y="13"/>
                    <a:pt x="32" y="5"/>
                  </a:cubicBezTo>
                  <a:cubicBezTo>
                    <a:pt x="33" y="0"/>
                    <a:pt x="33" y="0"/>
                    <a:pt x="33" y="0"/>
                  </a:cubicBezTo>
                  <a:cubicBezTo>
                    <a:pt x="38" y="3"/>
                    <a:pt x="38" y="3"/>
                    <a:pt x="38" y="3"/>
                  </a:cubicBezTo>
                  <a:cubicBezTo>
                    <a:pt x="65" y="19"/>
                    <a:pt x="80" y="41"/>
                    <a:pt x="80" y="66"/>
                  </a:cubicBezTo>
                  <a:cubicBezTo>
                    <a:pt x="80" y="80"/>
                    <a:pt x="72" y="94"/>
                    <a:pt x="60" y="101"/>
                  </a:cubicBezTo>
                  <a:cubicBezTo>
                    <a:pt x="54" y="104"/>
                    <a:pt x="54" y="104"/>
                    <a:pt x="54" y="104"/>
                  </a:cubicBezTo>
                  <a:cubicBezTo>
                    <a:pt x="54" y="98"/>
                    <a:pt x="54" y="98"/>
                    <a:pt x="54" y="98"/>
                  </a:cubicBezTo>
                  <a:cubicBezTo>
                    <a:pt x="53" y="89"/>
                    <a:pt x="48" y="82"/>
                    <a:pt x="42" y="77"/>
                  </a:cubicBezTo>
                  <a:cubicBezTo>
                    <a:pt x="39" y="81"/>
                    <a:pt x="36" y="84"/>
                    <a:pt x="32" y="86"/>
                  </a:cubicBezTo>
                  <a:cubicBezTo>
                    <a:pt x="29" y="89"/>
                    <a:pt x="27" y="93"/>
                    <a:pt x="26" y="98"/>
                  </a:cubicBezTo>
                  <a:lnTo>
                    <a:pt x="26" y="104"/>
                  </a:lnTo>
                  <a:close/>
                  <a:moveTo>
                    <a:pt x="39" y="13"/>
                  </a:moveTo>
                  <a:cubicBezTo>
                    <a:pt x="37" y="20"/>
                    <a:pt x="33" y="26"/>
                    <a:pt x="29" y="32"/>
                  </a:cubicBezTo>
                  <a:cubicBezTo>
                    <a:pt x="27" y="35"/>
                    <a:pt x="25" y="37"/>
                    <a:pt x="22" y="39"/>
                  </a:cubicBezTo>
                  <a:cubicBezTo>
                    <a:pt x="16" y="46"/>
                    <a:pt x="8" y="53"/>
                    <a:pt x="8" y="66"/>
                  </a:cubicBezTo>
                  <a:cubicBezTo>
                    <a:pt x="8" y="76"/>
                    <a:pt x="12" y="85"/>
                    <a:pt x="20" y="91"/>
                  </a:cubicBezTo>
                  <a:cubicBezTo>
                    <a:pt x="21" y="86"/>
                    <a:pt x="24" y="82"/>
                    <a:pt x="28" y="80"/>
                  </a:cubicBezTo>
                  <a:cubicBezTo>
                    <a:pt x="32" y="77"/>
                    <a:pt x="35" y="74"/>
                    <a:pt x="36" y="69"/>
                  </a:cubicBezTo>
                  <a:cubicBezTo>
                    <a:pt x="38" y="65"/>
                    <a:pt x="38" y="65"/>
                    <a:pt x="38" y="65"/>
                  </a:cubicBezTo>
                  <a:cubicBezTo>
                    <a:pt x="42" y="67"/>
                    <a:pt x="42" y="67"/>
                    <a:pt x="42" y="67"/>
                  </a:cubicBezTo>
                  <a:cubicBezTo>
                    <a:pt x="51" y="73"/>
                    <a:pt x="57" y="81"/>
                    <a:pt x="60" y="91"/>
                  </a:cubicBezTo>
                  <a:cubicBezTo>
                    <a:pt x="68" y="85"/>
                    <a:pt x="72" y="76"/>
                    <a:pt x="72" y="66"/>
                  </a:cubicBezTo>
                  <a:cubicBezTo>
                    <a:pt x="72" y="40"/>
                    <a:pt x="55" y="23"/>
                    <a:pt x="3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grpSp>
      <p:sp>
        <p:nvSpPr>
          <p:cNvPr id="32" name="Tekstfelt 31"/>
          <p:cNvSpPr txBox="1"/>
          <p:nvPr/>
        </p:nvSpPr>
        <p:spPr>
          <a:xfrm>
            <a:off x="7910513" y="5608638"/>
            <a:ext cx="3608387" cy="800219"/>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7458</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Figuren viser den gennemsnitlige motivation blandt offentligt ansatte. 5=høj motivation. </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a:t>
            </a:r>
            <a:br>
              <a:rPr lang="da-DK" sz="1200" u="sng" dirty="0">
                <a:solidFill>
                  <a:srgbClr val="000000"/>
                </a:solidFill>
                <a:latin typeface="Garamond" panose="02020404030301010803" pitchFamily="18" charset="0"/>
              </a:rPr>
            </a:br>
            <a:r>
              <a:rPr lang="da-DK" sz="1200" dirty="0">
                <a:solidFill>
                  <a:srgbClr val="000000"/>
                </a:solidFill>
                <a:latin typeface="Garamond" panose="02020404030301010803" pitchFamily="18" charset="0"/>
              </a:rPr>
              <a:t> </a:t>
            </a:r>
          </a:p>
        </p:txBody>
      </p:sp>
      <p:cxnSp>
        <p:nvCxnSpPr>
          <p:cNvPr id="33" name="Lige forbindelse 32"/>
          <p:cNvCxnSpPr/>
          <p:nvPr/>
        </p:nvCxnSpPr>
        <p:spPr bwMode="auto">
          <a:xfrm>
            <a:off x="7910513" y="5608638"/>
            <a:ext cx="804862" cy="1588"/>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Lige forbindelse 33"/>
          <p:cNvCxnSpPr/>
          <p:nvPr/>
        </p:nvCxnSpPr>
        <p:spPr bwMode="auto">
          <a:xfrm>
            <a:off x="5130273" y="1298796"/>
            <a:ext cx="22576" cy="4400107"/>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59" name="Chart 3"/>
          <p:cNvGraphicFramePr/>
          <p:nvPr>
            <p:custDataLst>
              <p:tags r:id="rId1"/>
            </p:custDataLst>
            <p:extLst>
              <p:ext uri="{D42A27DB-BD31-4B8C-83A1-F6EECF244321}">
                <p14:modId xmlns:p14="http://schemas.microsoft.com/office/powerpoint/2010/main" val="2199811245"/>
              </p:ext>
            </p:extLst>
          </p:nvPr>
        </p:nvGraphicFramePr>
        <p:xfrm>
          <a:off x="7864475" y="1690688"/>
          <a:ext cx="3849688" cy="3124200"/>
        </p:xfrm>
        <a:graphic>
          <a:graphicData uri="http://schemas.openxmlformats.org/drawingml/2006/chart">
            <c:chart xmlns:c="http://schemas.openxmlformats.org/drawingml/2006/chart" xmlns:r="http://schemas.openxmlformats.org/officeDocument/2006/relationships" r:id="rId17"/>
          </a:graphicData>
        </a:graphic>
      </p:graphicFrame>
      <p:sp>
        <p:nvSpPr>
          <p:cNvPr id="52" name="Text Placeholder 2"/>
          <p:cNvSpPr>
            <a:spLocks noGrp="1"/>
          </p:cNvSpPr>
          <p:nvPr>
            <p:custDataLst>
              <p:tags r:id="rId2"/>
            </p:custDataLst>
          </p:nvPr>
        </p:nvSpPr>
        <p:spPr bwMode="gray">
          <a:xfrm>
            <a:off x="7899400" y="4868864"/>
            <a:ext cx="95250" cy="2444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chemeClr val="tx1"/>
                </a:solidFill>
                <a:latin typeface="Academy Sans Office" panose="020B0503030000000000" pitchFamily="34"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chemeClr val="tx1"/>
                </a:solidFill>
                <a:latin typeface="Academy Sans Office" panose="020B0503030000000000" pitchFamily="34"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chemeClr val="tx1"/>
                </a:solidFill>
                <a:latin typeface="Academy Sans Office" panose="020B0503030000000000" pitchFamily="34"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chemeClr val="tx1"/>
                </a:solidFill>
                <a:latin typeface="Academy Sans Office" panose="020B0503030000000000" pitchFamily="34"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chemeClr val="tx1"/>
                </a:solidFill>
                <a:latin typeface="Academy Sans Office" panose="020B0503030000000000" pitchFamily="34" charset="0"/>
                <a:ea typeface="+mn-ea"/>
                <a:cs typeface="+mn-cs"/>
              </a:defRPr>
            </a:lvl9pPr>
          </a:lstStyle>
          <a:p>
            <a:pPr marL="0" indent="0" algn="ctr">
              <a:lnSpc>
                <a:spcPct val="100000"/>
              </a:lnSpc>
              <a:spcBef>
                <a:spcPct val="0"/>
              </a:spcBef>
              <a:spcAft>
                <a:spcPct val="0"/>
              </a:spcAft>
              <a:buNone/>
            </a:pPr>
            <a:fld id="{BEBE3CF9-DCC8-47E6-AEE3-4570CBAA8EC6}" type="datetime'''''''''''''''1'">
              <a:rPr lang="da-DK" altLang="en-US" sz="1600" spc="0" smtClean="0">
                <a:latin typeface="Garamond" panose="02020404030301010803" pitchFamily="18" charset="0"/>
                <a:sym typeface="Garamond" panose="02020404030301010803" pitchFamily="18" charset="0"/>
              </a:rPr>
              <a:pPr marL="0" indent="0" algn="ctr">
                <a:lnSpc>
                  <a:spcPct val="100000"/>
                </a:lnSpc>
                <a:spcBef>
                  <a:spcPct val="0"/>
                </a:spcBef>
                <a:spcAft>
                  <a:spcPct val="0"/>
                </a:spcAft>
                <a:buNone/>
              </a:pPr>
              <a:t>1</a:t>
            </a:fld>
            <a:endParaRPr lang="da-DK" sz="1600" spc="0" noProof="0" dirty="0">
              <a:latin typeface="Garamond" panose="02020404030301010803" pitchFamily="18" charset="0"/>
              <a:sym typeface="Garamond" panose="02020404030301010803" pitchFamily="18" charset="0"/>
            </a:endParaRPr>
          </a:p>
        </p:txBody>
      </p:sp>
      <p:sp>
        <p:nvSpPr>
          <p:cNvPr id="53" name="Text Placeholder 2"/>
          <p:cNvSpPr>
            <a:spLocks noGrp="1"/>
          </p:cNvSpPr>
          <p:nvPr>
            <p:custDataLst>
              <p:tags r:id="rId3"/>
            </p:custDataLst>
          </p:nvPr>
        </p:nvSpPr>
        <p:spPr bwMode="gray">
          <a:xfrm>
            <a:off x="8820150" y="4868864"/>
            <a:ext cx="95250" cy="2444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chemeClr val="tx1"/>
                </a:solidFill>
                <a:latin typeface="Academy Sans Office" panose="020B0503030000000000" pitchFamily="34"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chemeClr val="tx1"/>
                </a:solidFill>
                <a:latin typeface="Academy Sans Office" panose="020B0503030000000000" pitchFamily="34"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chemeClr val="tx1"/>
                </a:solidFill>
                <a:latin typeface="Academy Sans Office" panose="020B0503030000000000" pitchFamily="34"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chemeClr val="tx1"/>
                </a:solidFill>
                <a:latin typeface="Academy Sans Office" panose="020B0503030000000000" pitchFamily="34"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chemeClr val="tx1"/>
                </a:solidFill>
                <a:latin typeface="Academy Sans Office" panose="020B0503030000000000" pitchFamily="34" charset="0"/>
                <a:ea typeface="+mn-ea"/>
                <a:cs typeface="+mn-cs"/>
              </a:defRPr>
            </a:lvl9pPr>
          </a:lstStyle>
          <a:p>
            <a:pPr marL="0" indent="0" algn="ctr">
              <a:lnSpc>
                <a:spcPct val="100000"/>
              </a:lnSpc>
              <a:spcBef>
                <a:spcPct val="0"/>
              </a:spcBef>
              <a:spcAft>
                <a:spcPct val="0"/>
              </a:spcAft>
              <a:buNone/>
            </a:pPr>
            <a:fld id="{6C935D0C-3D19-41D7-A2E0-705C0EE3C4B3}" type="datetime'''''''''''''''''2'''''''''''''''''''''''''''''">
              <a:rPr lang="da-DK" altLang="en-US" sz="1600" spc="0" smtClean="0">
                <a:latin typeface="Garamond" panose="02020404030301010803" pitchFamily="18" charset="0"/>
                <a:sym typeface="Garamond" panose="02020404030301010803" pitchFamily="18" charset="0"/>
              </a:rPr>
              <a:pPr marL="0" indent="0" algn="ctr">
                <a:lnSpc>
                  <a:spcPct val="100000"/>
                </a:lnSpc>
                <a:spcBef>
                  <a:spcPct val="0"/>
                </a:spcBef>
                <a:spcAft>
                  <a:spcPct val="0"/>
                </a:spcAft>
                <a:buNone/>
              </a:pPr>
              <a:t>2</a:t>
            </a:fld>
            <a:endParaRPr lang="da-DK" sz="1600" spc="0" noProof="0" dirty="0">
              <a:latin typeface="Garamond" panose="02020404030301010803" pitchFamily="18" charset="0"/>
              <a:sym typeface="Garamond" panose="02020404030301010803" pitchFamily="18" charset="0"/>
            </a:endParaRPr>
          </a:p>
        </p:txBody>
      </p:sp>
      <p:sp>
        <p:nvSpPr>
          <p:cNvPr id="54" name="Text Placeholder 2"/>
          <p:cNvSpPr>
            <a:spLocks noGrp="1"/>
          </p:cNvSpPr>
          <p:nvPr>
            <p:custDataLst>
              <p:tags r:id="rId4"/>
            </p:custDataLst>
          </p:nvPr>
        </p:nvSpPr>
        <p:spPr bwMode="gray">
          <a:xfrm>
            <a:off x="9707563" y="4868864"/>
            <a:ext cx="165100" cy="2444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chemeClr val="tx1"/>
                </a:solidFill>
                <a:latin typeface="Academy Sans Office" panose="020B0503030000000000" pitchFamily="34"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chemeClr val="tx1"/>
                </a:solidFill>
                <a:latin typeface="Academy Sans Office" panose="020B0503030000000000" pitchFamily="34"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chemeClr val="tx1"/>
                </a:solidFill>
                <a:latin typeface="Academy Sans Office" panose="020B0503030000000000" pitchFamily="34"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chemeClr val="tx1"/>
                </a:solidFill>
                <a:latin typeface="Academy Sans Office" panose="020B0503030000000000" pitchFamily="34"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chemeClr val="tx1"/>
                </a:solidFill>
                <a:latin typeface="Academy Sans Office" panose="020B0503030000000000" pitchFamily="34" charset="0"/>
                <a:ea typeface="+mn-ea"/>
                <a:cs typeface="+mn-cs"/>
              </a:defRPr>
            </a:lvl9pPr>
          </a:lstStyle>
          <a:p>
            <a:pPr marL="0" indent="0" algn="ctr">
              <a:lnSpc>
                <a:spcPct val="100000"/>
              </a:lnSpc>
              <a:spcBef>
                <a:spcPct val="0"/>
              </a:spcBef>
              <a:spcAft>
                <a:spcPct val="0"/>
              </a:spcAft>
              <a:buNone/>
            </a:pPr>
            <a:r>
              <a:rPr lang="da-DK" altLang="en-US" sz="1600" spc="0" dirty="0">
                <a:latin typeface="Garamond" panose="02020404030301010803" pitchFamily="18" charset="0"/>
                <a:sym typeface="Garamond" panose="02020404030301010803" pitchFamily="18" charset="0"/>
              </a:rPr>
              <a:t>½</a:t>
            </a:r>
            <a:endParaRPr lang="da-DK" sz="1600" spc="0" noProof="0" dirty="0">
              <a:latin typeface="Garamond" panose="02020404030301010803" pitchFamily="18" charset="0"/>
              <a:sym typeface="Garamond" panose="02020404030301010803" pitchFamily="18" charset="0"/>
            </a:endParaRPr>
          </a:p>
        </p:txBody>
      </p:sp>
      <p:sp>
        <p:nvSpPr>
          <p:cNvPr id="55" name="Text Placeholder 2"/>
          <p:cNvSpPr>
            <a:spLocks noGrp="1"/>
          </p:cNvSpPr>
          <p:nvPr>
            <p:custDataLst>
              <p:tags r:id="rId5"/>
            </p:custDataLst>
          </p:nvPr>
        </p:nvSpPr>
        <p:spPr bwMode="gray">
          <a:xfrm>
            <a:off x="10663238" y="4868864"/>
            <a:ext cx="95250" cy="2444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chemeClr val="tx1"/>
                </a:solidFill>
                <a:latin typeface="Academy Sans Office" panose="020B0503030000000000" pitchFamily="34"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chemeClr val="tx1"/>
                </a:solidFill>
                <a:latin typeface="Academy Sans Office" panose="020B0503030000000000" pitchFamily="34"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chemeClr val="tx1"/>
                </a:solidFill>
                <a:latin typeface="Academy Sans Office" panose="020B0503030000000000" pitchFamily="34"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chemeClr val="tx1"/>
                </a:solidFill>
                <a:latin typeface="Academy Sans Office" panose="020B0503030000000000" pitchFamily="34"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chemeClr val="tx1"/>
                </a:solidFill>
                <a:latin typeface="Academy Sans Office" panose="020B0503030000000000" pitchFamily="34" charset="0"/>
                <a:ea typeface="+mn-ea"/>
                <a:cs typeface="+mn-cs"/>
              </a:defRPr>
            </a:lvl9pPr>
          </a:lstStyle>
          <a:p>
            <a:pPr marL="0" indent="0" algn="ctr">
              <a:lnSpc>
                <a:spcPct val="100000"/>
              </a:lnSpc>
              <a:spcBef>
                <a:spcPct val="0"/>
              </a:spcBef>
              <a:spcAft>
                <a:spcPct val="0"/>
              </a:spcAft>
              <a:buNone/>
            </a:pPr>
            <a:fld id="{78706F86-D4B7-4A25-B49E-05254998F5AB}" type="datetime'''''''4'''''''''''''''''''''''''''''''''''''''''''''''''">
              <a:rPr lang="da-DK" altLang="en-US" sz="1600" spc="0" smtClean="0">
                <a:latin typeface="Garamond" panose="02020404030301010803" pitchFamily="18" charset="0"/>
                <a:sym typeface="Garamond" panose="02020404030301010803" pitchFamily="18" charset="0"/>
              </a:rPr>
              <a:pPr marL="0" indent="0" algn="ctr">
                <a:lnSpc>
                  <a:spcPct val="100000"/>
                </a:lnSpc>
                <a:spcBef>
                  <a:spcPct val="0"/>
                </a:spcBef>
                <a:spcAft>
                  <a:spcPct val="0"/>
                </a:spcAft>
                <a:buNone/>
              </a:pPr>
              <a:t>4</a:t>
            </a:fld>
            <a:endParaRPr lang="da-DK" sz="1600" spc="0" noProof="0" dirty="0">
              <a:latin typeface="Garamond" panose="02020404030301010803" pitchFamily="18" charset="0"/>
              <a:sym typeface="Garamond" panose="02020404030301010803" pitchFamily="18" charset="0"/>
            </a:endParaRPr>
          </a:p>
        </p:txBody>
      </p:sp>
      <p:sp>
        <p:nvSpPr>
          <p:cNvPr id="56" name="Text Placeholder 2"/>
          <p:cNvSpPr>
            <a:spLocks noGrp="1"/>
          </p:cNvSpPr>
          <p:nvPr>
            <p:custDataLst>
              <p:tags r:id="rId6"/>
            </p:custDataLst>
          </p:nvPr>
        </p:nvSpPr>
        <p:spPr bwMode="gray">
          <a:xfrm>
            <a:off x="11583988" y="4868864"/>
            <a:ext cx="95250" cy="244475"/>
          </a:xfrm>
          <a:prstGeom prst="rect">
            <a:avLst/>
          </a:prstGeom>
          <a:noFill/>
          <a:ln>
            <a:noFill/>
          </a:ln>
          <a:effectLst/>
          <a:extLst>
            <a:ext uri="{909E8E84-426E-40DD-AFC4-6F175D3DCCD1}">
              <a14:hiddenFill xmlns:a14="http://schemas.microsoft.com/office/drawing/2010/main">
                <a:solidFill>
                  <a:scrgbClr r="0" g="0" b="0"/>
                </a:solidFill>
              </a14:hiddenFill>
            </a:ext>
          </a:extLst>
        </p:spPr>
        <p:txBody>
          <a:bodyPr vert="horz" wrap="none" lIns="0" tIns="0" rIns="0" bIns="0" numCol="1" spcCol="0" rtlCol="0" anchor="t" anchorCtr="0">
            <a:noAutofit/>
          </a:bodyPr>
          <a:lstStyle>
            <a:lvl1pPr marL="216000" indent="-21600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1pPr>
            <a:lvl2pPr marL="432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2pPr>
            <a:lvl3pPr marL="648000" indent="-216000" algn="l" defTabSz="914400" rtl="0" eaLnBrk="1" latinLnBrk="0" hangingPunct="1">
              <a:lnSpc>
                <a:spcPct val="111000"/>
              </a:lnSpc>
              <a:spcBef>
                <a:spcPts val="0"/>
              </a:spcBef>
              <a:buFont typeface="Arial" panose="020B0604020202020204" pitchFamily="34" charset="0"/>
              <a:buChar char="•"/>
              <a:defRPr sz="1200" kern="1200" spc="10" baseline="0">
                <a:solidFill>
                  <a:schemeClr val="tx1"/>
                </a:solidFill>
                <a:latin typeface="Academy Sans Office" panose="020B0503030000000000" pitchFamily="34" charset="0"/>
                <a:ea typeface="+mn-ea"/>
                <a:cs typeface="+mn-cs"/>
              </a:defRPr>
            </a:lvl3pPr>
            <a:lvl4pPr marL="0" indent="0" algn="l" defTabSz="914400" rtl="0" eaLnBrk="1" latinLnBrk="0" hangingPunct="1">
              <a:lnSpc>
                <a:spcPct val="111000"/>
              </a:lnSpc>
              <a:spcBef>
                <a:spcPts val="0"/>
              </a:spcBef>
              <a:buFont typeface="Arial" panose="020B0604020202020204" pitchFamily="34" charset="0"/>
              <a:buChar char="​"/>
              <a:defRPr sz="1500" kern="1200" spc="10" baseline="0">
                <a:solidFill>
                  <a:schemeClr val="tx1"/>
                </a:solidFill>
                <a:latin typeface="Academy Sans Office" panose="020B0503030000000000" pitchFamily="34" charset="0"/>
                <a:ea typeface="+mn-ea"/>
                <a:cs typeface="+mn-cs"/>
              </a:defRPr>
            </a:lvl4pPr>
            <a:lvl5pPr marL="0" indent="0" algn="l" defTabSz="914400" rtl="0" eaLnBrk="1" latinLnBrk="0" hangingPunct="1">
              <a:lnSpc>
                <a:spcPct val="111000"/>
              </a:lnSpc>
              <a:spcBef>
                <a:spcPts val="0"/>
              </a:spcBef>
              <a:buFont typeface="Arial" panose="020B0604020202020204" pitchFamily="34" charset="0"/>
              <a:buChar char="​"/>
              <a:defRPr sz="1500" b="1" kern="1200" spc="10" baseline="0">
                <a:solidFill>
                  <a:schemeClr val="tx1"/>
                </a:solidFill>
                <a:latin typeface="Academy Sans Office" panose="020B0503030000000000" pitchFamily="34" charset="0"/>
                <a:ea typeface="+mn-ea"/>
                <a:cs typeface="+mn-cs"/>
              </a:defRPr>
            </a:lvl5pPr>
            <a:lvl6pPr marL="0" indent="0" algn="l" defTabSz="914400" rtl="0" eaLnBrk="1" latinLnBrk="0" hangingPunct="1">
              <a:lnSpc>
                <a:spcPct val="111000"/>
              </a:lnSpc>
              <a:spcBef>
                <a:spcPts val="500"/>
              </a:spcBef>
              <a:buFont typeface="Arial" panose="020B0604020202020204" pitchFamily="34" charset="0"/>
              <a:buChar char="​"/>
              <a:defRPr sz="900" kern="1200" spc="10" baseline="0">
                <a:solidFill>
                  <a:schemeClr val="tx1"/>
                </a:solidFill>
                <a:latin typeface="Academy Sans Office" panose="020B0503030000000000" pitchFamily="34" charset="0"/>
                <a:ea typeface="+mn-ea"/>
                <a:cs typeface="+mn-cs"/>
              </a:defRPr>
            </a:lvl6pPr>
            <a:lvl7pPr marL="0" indent="0" algn="l" defTabSz="914400" rtl="0" eaLnBrk="1" latinLnBrk="0" hangingPunct="1">
              <a:lnSpc>
                <a:spcPct val="89000"/>
              </a:lnSpc>
              <a:spcBef>
                <a:spcPts val="0"/>
              </a:spcBef>
              <a:buFont typeface="Arial" panose="020B0604020202020204" pitchFamily="34" charset="0"/>
              <a:buChar char="​"/>
              <a:tabLst/>
              <a:defRPr sz="3000" b="1" kern="1200" baseline="0">
                <a:solidFill>
                  <a:schemeClr val="tx1"/>
                </a:solidFill>
                <a:latin typeface="Academy Sans Office" panose="020B0503030000000000" pitchFamily="34" charset="0"/>
                <a:ea typeface="+mn-ea"/>
                <a:cs typeface="+mn-cs"/>
              </a:defRPr>
            </a:lvl7pPr>
            <a:lvl8pPr marL="0" indent="0" algn="l" defTabSz="914400" rtl="0" eaLnBrk="1" latinLnBrk="0" hangingPunct="1">
              <a:lnSpc>
                <a:spcPct val="86000"/>
              </a:lnSpc>
              <a:spcBef>
                <a:spcPts val="0"/>
              </a:spcBef>
              <a:buFont typeface="Arial" panose="020B0604020202020204" pitchFamily="34" charset="0"/>
              <a:buChar char="​"/>
              <a:tabLst/>
              <a:defRPr sz="5200" b="1" kern="1200">
                <a:solidFill>
                  <a:schemeClr val="tx1"/>
                </a:solidFill>
                <a:latin typeface="Academy Sans Office" panose="020B0503030000000000" pitchFamily="34" charset="0"/>
                <a:ea typeface="+mn-ea"/>
                <a:cs typeface="+mn-cs"/>
              </a:defRPr>
            </a:lvl8pPr>
            <a:lvl9pPr marL="0" indent="0" algn="l" defTabSz="914400" rtl="0" eaLnBrk="1" latinLnBrk="0" hangingPunct="1">
              <a:lnSpc>
                <a:spcPct val="100000"/>
              </a:lnSpc>
              <a:spcBef>
                <a:spcPts val="0"/>
              </a:spcBef>
              <a:buFont typeface="Arial" panose="020B0604020202020204" pitchFamily="34" charset="0"/>
              <a:buChar char="​"/>
              <a:tabLst/>
              <a:defRPr sz="2000" kern="1200" baseline="0">
                <a:solidFill>
                  <a:schemeClr val="tx1"/>
                </a:solidFill>
                <a:latin typeface="Academy Sans Office" panose="020B0503030000000000" pitchFamily="34" charset="0"/>
                <a:ea typeface="+mn-ea"/>
                <a:cs typeface="+mn-cs"/>
              </a:defRPr>
            </a:lvl9pPr>
          </a:lstStyle>
          <a:p>
            <a:pPr marL="0" indent="0" algn="ctr">
              <a:lnSpc>
                <a:spcPct val="100000"/>
              </a:lnSpc>
              <a:spcBef>
                <a:spcPct val="0"/>
              </a:spcBef>
              <a:spcAft>
                <a:spcPct val="0"/>
              </a:spcAft>
              <a:buNone/>
            </a:pPr>
            <a:fld id="{BFC8F1AF-5BFF-483C-87E0-E720AF28F779}" type="datetime'''''''''''''''''''''''''''''''''''''''''''5'''''''''''''''">
              <a:rPr lang="da-DK" altLang="en-US" sz="1600" spc="0" smtClean="0">
                <a:latin typeface="Garamond" panose="02020404030301010803" pitchFamily="18" charset="0"/>
                <a:sym typeface="Garamond" panose="02020404030301010803" pitchFamily="18" charset="0"/>
              </a:rPr>
              <a:pPr marL="0" indent="0" algn="ctr">
                <a:lnSpc>
                  <a:spcPct val="100000"/>
                </a:lnSpc>
                <a:spcBef>
                  <a:spcPct val="0"/>
                </a:spcBef>
                <a:spcAft>
                  <a:spcPct val="0"/>
                </a:spcAft>
                <a:buNone/>
              </a:pPr>
              <a:t>5</a:t>
            </a:fld>
            <a:endParaRPr lang="da-DK" sz="1600" spc="0" noProof="0" dirty="0">
              <a:latin typeface="Garamond" panose="02020404030301010803" pitchFamily="18" charset="0"/>
              <a:sym typeface="Garamond" panose="02020404030301010803" pitchFamily="18" charset="0"/>
            </a:endParaRPr>
          </a:p>
        </p:txBody>
      </p:sp>
      <p:cxnSp>
        <p:nvCxnSpPr>
          <p:cNvPr id="38" name="Lige forbindelse 37"/>
          <p:cNvCxnSpPr/>
          <p:nvPr>
            <p:custDataLst>
              <p:tags r:id="rId7"/>
            </p:custDataLst>
          </p:nvPr>
        </p:nvCxnSpPr>
        <p:spPr bwMode="auto">
          <a:xfrm flipH="1">
            <a:off x="10509250" y="214153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0" name="Lige forbindelse 39"/>
          <p:cNvCxnSpPr/>
          <p:nvPr>
            <p:custDataLst>
              <p:tags r:id="rId8"/>
            </p:custDataLst>
          </p:nvPr>
        </p:nvCxnSpPr>
        <p:spPr bwMode="auto">
          <a:xfrm flipH="1">
            <a:off x="9347200" y="43608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9" name="Lige forbindelse 38"/>
          <p:cNvCxnSpPr/>
          <p:nvPr>
            <p:custDataLst>
              <p:tags r:id="rId9"/>
            </p:custDataLst>
          </p:nvPr>
        </p:nvCxnSpPr>
        <p:spPr bwMode="auto">
          <a:xfrm flipH="1">
            <a:off x="10499725" y="28813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6" name="Lige forbindelse 35"/>
          <p:cNvCxnSpPr/>
          <p:nvPr>
            <p:custDataLst>
              <p:tags r:id="rId10"/>
            </p:custDataLst>
          </p:nvPr>
        </p:nvCxnSpPr>
        <p:spPr bwMode="auto">
          <a:xfrm flipH="1">
            <a:off x="10352088" y="362108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4" name="Rectangle 3"/>
          <p:cNvSpPr>
            <a:spLocks noGrp="1" noChangeArrowheads="1"/>
          </p:cNvSpPr>
          <p:nvPr>
            <p:custDataLst>
              <p:tags r:id="rId11"/>
            </p:custDataLst>
          </p:nvPr>
        </p:nvSpPr>
        <p:spPr bwMode="auto">
          <a:xfrm>
            <a:off x="5800725" y="4238625"/>
            <a:ext cx="12715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CCBE109F-4996-4981-888E-7D9774F4BC23}" type="datetime'Y''d''''r''e'''''''' mo''''t''''''''iv''''''ation'''">
              <a:rPr lang="da-DK" altLang="en-US" smtClean="0">
                <a:latin typeface="Garamond" panose="02020404030301010803" pitchFamily="18" charset="0"/>
                <a:sym typeface="Garamond" panose="02020404030301010803" pitchFamily="18" charset="0"/>
              </a:rPr>
              <a:pPr/>
              <a:t>Ydre motivation</a:t>
            </a:fld>
            <a:endParaRPr lang="da-DK" dirty="0">
              <a:latin typeface="Garamond" panose="02020404030301010803" pitchFamily="18" charset="0"/>
              <a:sym typeface="Garamond" panose="02020404030301010803" pitchFamily="18" charset="0"/>
            </a:endParaRPr>
          </a:p>
        </p:txBody>
      </p:sp>
      <p:sp>
        <p:nvSpPr>
          <p:cNvPr id="42" name="Rectangle 3"/>
          <p:cNvSpPr>
            <a:spLocks noGrp="1" noChangeArrowheads="1"/>
          </p:cNvSpPr>
          <p:nvPr>
            <p:custDataLst>
              <p:tags r:id="rId12"/>
            </p:custDataLst>
          </p:nvPr>
        </p:nvSpPr>
        <p:spPr bwMode="auto">
          <a:xfrm>
            <a:off x="5800725" y="2759075"/>
            <a:ext cx="14017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C79B3CDA-CFB6-4CAB-8526-1F3E1D1CB2C6}" type="datetime'''B''''r''uge''r''''o''''rie''nt''''''''''e''r''i''''ng'''''''">
              <a:rPr lang="da-DK" altLang="en-US" smtClean="0">
                <a:latin typeface="Garamond" panose="02020404030301010803" pitchFamily="18" charset="0"/>
                <a:sym typeface="Garamond" panose="02020404030301010803" pitchFamily="18" charset="0"/>
              </a:rPr>
              <a:pPr/>
              <a:t>Brugerorientering</a:t>
            </a:fld>
            <a:endParaRPr lang="da-DK" dirty="0">
              <a:latin typeface="Garamond" panose="02020404030301010803" pitchFamily="18" charset="0"/>
              <a:sym typeface="Garamond" panose="02020404030301010803" pitchFamily="18" charset="0"/>
            </a:endParaRPr>
          </a:p>
        </p:txBody>
      </p:sp>
      <p:sp>
        <p:nvSpPr>
          <p:cNvPr id="41" name="Rectangle 3"/>
          <p:cNvSpPr>
            <a:spLocks noGrp="1" noChangeArrowheads="1"/>
          </p:cNvSpPr>
          <p:nvPr>
            <p:custDataLst>
              <p:tags r:id="rId13"/>
            </p:custDataLst>
          </p:nvPr>
        </p:nvSpPr>
        <p:spPr bwMode="auto">
          <a:xfrm>
            <a:off x="5800725" y="3498850"/>
            <a:ext cx="2009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D9C31E50-A167-40D4-8AEE-8B6B0E4C8C5C}" type="datetime'P''ub''lic ''''S''erv''''''i''''ce'''' mo''ti''va''''tio''n'''">
              <a:rPr lang="da-DK" altLang="en-US" smtClean="0">
                <a:latin typeface="Garamond" panose="02020404030301010803" pitchFamily="18" charset="0"/>
                <a:sym typeface="Garamond" panose="02020404030301010803" pitchFamily="18" charset="0"/>
              </a:rPr>
              <a:pPr/>
              <a:t>Public Service motivation</a:t>
            </a:fld>
            <a:endParaRPr lang="da-DK" dirty="0">
              <a:latin typeface="Garamond" panose="02020404030301010803" pitchFamily="18" charset="0"/>
              <a:sym typeface="Garamond" panose="02020404030301010803" pitchFamily="18" charset="0"/>
            </a:endParaRPr>
          </a:p>
        </p:txBody>
      </p:sp>
      <p:sp>
        <p:nvSpPr>
          <p:cNvPr id="43" name="Rectangle 3"/>
          <p:cNvSpPr>
            <a:spLocks noGrp="1" noChangeArrowheads="1"/>
          </p:cNvSpPr>
          <p:nvPr>
            <p:custDataLst>
              <p:tags r:id="rId14"/>
            </p:custDataLst>
          </p:nvPr>
        </p:nvSpPr>
        <p:spPr bwMode="auto">
          <a:xfrm>
            <a:off x="5800725" y="2019300"/>
            <a:ext cx="1327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D6328090-C440-4E6F-BD64-9E3B17AB2226}" type="datetime'In''''''dr''e ''''moti''''v''''''''at''''i''''''on'''''''''''">
              <a:rPr lang="da-DK" altLang="en-US" smtClean="0">
                <a:latin typeface="Garamond" panose="02020404030301010803" pitchFamily="18" charset="0"/>
                <a:sym typeface="Garamond" panose="02020404030301010803" pitchFamily="18" charset="0"/>
              </a:rPr>
              <a:pPr/>
              <a:t>Indre motivation</a:t>
            </a:fld>
            <a:endParaRPr lang="da-DK" dirty="0">
              <a:latin typeface="Garamond" panose="02020404030301010803" pitchFamily="18" charset="0"/>
              <a:sym typeface="Garamond" panose="02020404030301010803" pitchFamily="18" charset="0"/>
            </a:endParaRPr>
          </a:p>
        </p:txBody>
      </p:sp>
      <p:sp>
        <p:nvSpPr>
          <p:cNvPr id="45" name="Tekstfelt 44"/>
          <p:cNvSpPr txBox="1"/>
          <p:nvPr/>
        </p:nvSpPr>
        <p:spPr>
          <a:xfrm>
            <a:off x="8990014" y="5124451"/>
            <a:ext cx="1885950" cy="215444"/>
          </a:xfrm>
          <a:prstGeom prst="rect">
            <a:avLst/>
          </a:prstGeom>
          <a:noFill/>
        </p:spPr>
        <p:txBody>
          <a:bodyPr wrap="squar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Niveau af motivation</a:t>
            </a:r>
          </a:p>
        </p:txBody>
      </p:sp>
      <p:sp>
        <p:nvSpPr>
          <p:cNvPr id="47" name="Tekstfelt 46"/>
          <p:cNvSpPr txBox="1"/>
          <p:nvPr/>
        </p:nvSpPr>
        <p:spPr>
          <a:xfrm>
            <a:off x="5819775" y="1036467"/>
            <a:ext cx="3988408" cy="307777"/>
          </a:xfrm>
          <a:prstGeom prst="rect">
            <a:avLst/>
          </a:prstGeom>
          <a:noFill/>
        </p:spPr>
        <p:txBody>
          <a:bodyPr wrap="square" lIns="0" tIns="0" rIns="0" bIns="0" rtlCol="0">
            <a:spAutoFit/>
          </a:bodyPr>
          <a:lstStyle/>
          <a:p>
            <a:pPr>
              <a:lnSpc>
                <a:spcPct val="100000"/>
              </a:lnSpc>
              <a:spcBef>
                <a:spcPts val="1097"/>
              </a:spcBef>
              <a:defRPr/>
            </a:pPr>
            <a:r>
              <a:rPr lang="da-DK" sz="2000" b="1" dirty="0">
                <a:solidFill>
                  <a:srgbClr val="000000"/>
                </a:solidFill>
                <a:latin typeface="Garamond" panose="02020404030301010803" pitchFamily="18" charset="0"/>
              </a:rPr>
              <a:t>Motivationstyper</a:t>
            </a:r>
          </a:p>
        </p:txBody>
      </p:sp>
    </p:spTree>
    <p:extLst>
      <p:ext uri="{BB962C8B-B14F-4D97-AF65-F5344CB8AC3E}">
        <p14:creationId xmlns:p14="http://schemas.microsoft.com/office/powerpoint/2010/main" val="254681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p:cNvSpPr txBox="1"/>
          <p:nvPr/>
        </p:nvSpPr>
        <p:spPr>
          <a:xfrm>
            <a:off x="353330" y="270535"/>
            <a:ext cx="8268244" cy="334900"/>
          </a:xfrm>
          <a:prstGeom prst="rect">
            <a:avLst/>
          </a:prstGeom>
          <a:noFill/>
        </p:spPr>
        <p:txBody>
          <a:bodyPr wrap="square" lIns="0" tIns="0" rIns="0" bIns="0" rtlCol="0">
            <a:spAutoFit/>
          </a:bodyPr>
          <a:lstStyle/>
          <a:p>
            <a:pPr>
              <a:lnSpc>
                <a:spcPct val="90000"/>
              </a:lnSpc>
              <a:spcBef>
                <a:spcPct val="0"/>
              </a:spcBef>
              <a:defRPr/>
            </a:pPr>
            <a:r>
              <a:rPr lang="da-DK" sz="2400" b="1" dirty="0">
                <a:solidFill>
                  <a:srgbClr val="000000"/>
                </a:solidFill>
                <a:latin typeface="Garamond" panose="02020404030301010803" pitchFamily="18" charset="0"/>
              </a:rPr>
              <a:t>MOTIVATIONSTYPERNE PÅ TVÆRS AF SEKTORER </a:t>
            </a:r>
          </a:p>
        </p:txBody>
      </p:sp>
      <p:sp>
        <p:nvSpPr>
          <p:cNvPr id="234" name="Tekstfelt 233"/>
          <p:cNvSpPr txBox="1"/>
          <p:nvPr/>
        </p:nvSpPr>
        <p:spPr>
          <a:xfrm>
            <a:off x="6993123" y="875692"/>
            <a:ext cx="3988408" cy="307777"/>
          </a:xfrm>
          <a:prstGeom prst="rect">
            <a:avLst/>
          </a:prstGeom>
          <a:noFill/>
        </p:spPr>
        <p:txBody>
          <a:bodyPr wrap="square" lIns="0" tIns="0" rIns="0" bIns="0" rtlCol="0">
            <a:spAutoFit/>
          </a:bodyPr>
          <a:lstStyle/>
          <a:p>
            <a:pPr>
              <a:lnSpc>
                <a:spcPct val="100000"/>
              </a:lnSpc>
              <a:spcBef>
                <a:spcPts val="1097"/>
              </a:spcBef>
              <a:defRPr/>
            </a:pPr>
            <a:r>
              <a:rPr lang="da-DK" sz="2000" b="1" dirty="0">
                <a:solidFill>
                  <a:srgbClr val="000000"/>
                </a:solidFill>
                <a:latin typeface="Garamond" panose="02020404030301010803" pitchFamily="18" charset="0"/>
              </a:rPr>
              <a:t>Sektor og motivationstyper</a:t>
            </a:r>
          </a:p>
        </p:txBody>
      </p:sp>
      <p:sp>
        <p:nvSpPr>
          <p:cNvPr id="298" name="Tekstfelt 297"/>
          <p:cNvSpPr txBox="1"/>
          <p:nvPr/>
        </p:nvSpPr>
        <p:spPr>
          <a:xfrm>
            <a:off x="7091232" y="5579987"/>
            <a:ext cx="2980038" cy="769441"/>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7458</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Figuren viser den gennemsnitlige motivation blandt offentligt ansatte på tværs af sektorer. 5=høj motivation. </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a:t>
            </a:r>
            <a:br>
              <a:rPr lang="da-DK" sz="1000" u="sng"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 </a:t>
            </a:r>
          </a:p>
        </p:txBody>
      </p:sp>
      <p:cxnSp>
        <p:nvCxnSpPr>
          <p:cNvPr id="314" name="Lige forbindelse 313"/>
          <p:cNvCxnSpPr/>
          <p:nvPr/>
        </p:nvCxnSpPr>
        <p:spPr bwMode="auto">
          <a:xfrm>
            <a:off x="7091232" y="5551756"/>
            <a:ext cx="1104900" cy="0"/>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8" name="Lige forbindelse 317"/>
          <p:cNvCxnSpPr/>
          <p:nvPr/>
        </p:nvCxnSpPr>
        <p:spPr bwMode="auto">
          <a:xfrm>
            <a:off x="5680860" y="1338263"/>
            <a:ext cx="0" cy="4096326"/>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7" name="Rektangel 336"/>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endParaRPr>
          </a:p>
        </p:txBody>
      </p:sp>
      <p:sp>
        <p:nvSpPr>
          <p:cNvPr id="101" name="Tekstfelt 100"/>
          <p:cNvSpPr txBox="1"/>
          <p:nvPr/>
        </p:nvSpPr>
        <p:spPr>
          <a:xfrm>
            <a:off x="1217993" y="1298642"/>
            <a:ext cx="3843680" cy="3939540"/>
          </a:xfrm>
          <a:prstGeom prst="rect">
            <a:avLst/>
          </a:prstGeom>
          <a:noFill/>
        </p:spPr>
        <p:txBody>
          <a:bodyPr wrap="square" lIns="0" tIns="0" rIns="0" bIns="0" rtlCol="0">
            <a:spAutoFit/>
          </a:bodyPr>
          <a:lstStyle/>
          <a:p>
            <a:pPr>
              <a:defRPr/>
            </a:pPr>
            <a:r>
              <a:rPr lang="da-DK" sz="1600" b="1" dirty="0">
                <a:solidFill>
                  <a:srgbClr val="000000"/>
                </a:solidFill>
                <a:latin typeface="Garamond" panose="02020404030301010803" pitchFamily="18" charset="0"/>
              </a:rPr>
              <a:t>Samme variation i motivationstyper på tværs af sektorer </a:t>
            </a:r>
          </a:p>
          <a:p>
            <a:pPr>
              <a:defRPr/>
            </a:pPr>
            <a:endParaRPr lang="da-DK" sz="1600" b="1" dirty="0">
              <a:solidFill>
                <a:srgbClr val="000000"/>
              </a:solidFill>
              <a:latin typeface="Garamond" panose="02020404030301010803" pitchFamily="18" charset="0"/>
            </a:endParaRPr>
          </a:p>
          <a:p>
            <a:pPr>
              <a:defRPr/>
            </a:pPr>
            <a:r>
              <a:rPr lang="da-DK" sz="1600" dirty="0">
                <a:solidFill>
                  <a:srgbClr val="000000"/>
                </a:solidFill>
                <a:latin typeface="Garamond" panose="02020404030301010803" pitchFamily="18" charset="0"/>
              </a:rPr>
              <a:t>De offentlig ansatte motiveres i videst udstrækning af indre motivation, public service motivation og brugerorientering. </a:t>
            </a:r>
          </a:p>
          <a:p>
            <a:pPr>
              <a:defRPr/>
            </a:pPr>
            <a:endParaRPr lang="da-DK" sz="1600" dirty="0">
              <a:solidFill>
                <a:srgbClr val="000000"/>
              </a:solidFill>
              <a:latin typeface="Garamond" panose="02020404030301010803" pitchFamily="18" charset="0"/>
            </a:endParaRPr>
          </a:p>
          <a:p>
            <a:pPr>
              <a:defRPr/>
            </a:pPr>
            <a:r>
              <a:rPr lang="da-DK" sz="1600" dirty="0">
                <a:solidFill>
                  <a:srgbClr val="000000"/>
                </a:solidFill>
                <a:latin typeface="Garamond" panose="02020404030301010803" pitchFamily="18" charset="0"/>
              </a:rPr>
              <a:t>De motiveres i lavest udstrækning af de forhold, der vedrører ydre motivation (forhold som fx anerkendelse, ansættelsesvilkår mv.).</a:t>
            </a:r>
          </a:p>
          <a:p>
            <a:pPr>
              <a:defRPr/>
            </a:pPr>
            <a:endParaRPr lang="da-DK" sz="1600" dirty="0">
              <a:solidFill>
                <a:srgbClr val="000000"/>
              </a:solidFill>
              <a:latin typeface="Garamond" panose="02020404030301010803" pitchFamily="18" charset="0"/>
            </a:endParaRPr>
          </a:p>
          <a:p>
            <a:pPr>
              <a:defRPr/>
            </a:pPr>
            <a:r>
              <a:rPr lang="da-DK" sz="1600" dirty="0">
                <a:solidFill>
                  <a:srgbClr val="000000"/>
                </a:solidFill>
                <a:latin typeface="Garamond" panose="02020404030301010803" pitchFamily="18" charset="0"/>
              </a:rPr>
              <a:t>Samtidig ses det, at ansatte i kommuner og regioner i højere grad motiveres af brugerorientering, sammenlignet med ansatte i staten. </a:t>
            </a:r>
          </a:p>
          <a:p>
            <a:pPr>
              <a:defRPr/>
            </a:pPr>
            <a:endParaRPr lang="da-DK" sz="1600" dirty="0">
              <a:solidFill>
                <a:srgbClr val="000000"/>
              </a:solidFill>
              <a:latin typeface="Garamond" panose="02020404030301010803" pitchFamily="18" charset="0"/>
            </a:endParaRPr>
          </a:p>
        </p:txBody>
      </p:sp>
      <p:graphicFrame>
        <p:nvGraphicFramePr>
          <p:cNvPr id="57" name="Chart 3"/>
          <p:cNvGraphicFramePr/>
          <p:nvPr>
            <p:custDataLst>
              <p:tags r:id="rId1"/>
            </p:custDataLst>
            <p:extLst>
              <p:ext uri="{D42A27DB-BD31-4B8C-83A1-F6EECF244321}">
                <p14:modId xmlns:p14="http://schemas.microsoft.com/office/powerpoint/2010/main" val="502769546"/>
              </p:ext>
            </p:extLst>
          </p:nvPr>
        </p:nvGraphicFramePr>
        <p:xfrm>
          <a:off x="6889750" y="1338263"/>
          <a:ext cx="4837113" cy="4075112"/>
        </p:xfrm>
        <a:graphic>
          <a:graphicData uri="http://schemas.openxmlformats.org/drawingml/2006/chart">
            <c:chart xmlns:c="http://schemas.openxmlformats.org/drawingml/2006/chart" xmlns:r="http://schemas.openxmlformats.org/officeDocument/2006/relationships" r:id="rId27"/>
          </a:graphicData>
        </a:graphic>
      </p:graphicFrame>
      <p:cxnSp>
        <p:nvCxnSpPr>
          <p:cNvPr id="63" name="Lige forbindelse 62"/>
          <p:cNvCxnSpPr/>
          <p:nvPr>
            <p:custDataLst>
              <p:tags r:id="rId2"/>
            </p:custDataLst>
          </p:nvPr>
        </p:nvCxnSpPr>
        <p:spPr bwMode="auto">
          <a:xfrm flipH="1">
            <a:off x="9947275" y="33131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7" name="Lige forbindelse 76"/>
          <p:cNvCxnSpPr/>
          <p:nvPr>
            <p:custDataLst>
              <p:tags r:id="rId3"/>
            </p:custDataLst>
          </p:nvPr>
        </p:nvCxnSpPr>
        <p:spPr bwMode="auto">
          <a:xfrm flipH="1">
            <a:off x="9972675" y="21240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5" name="Lige forbindelse 74"/>
          <p:cNvCxnSpPr/>
          <p:nvPr>
            <p:custDataLst>
              <p:tags r:id="rId4"/>
            </p:custDataLst>
          </p:nvPr>
        </p:nvCxnSpPr>
        <p:spPr bwMode="auto">
          <a:xfrm flipH="1">
            <a:off x="10175875" y="169068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6" name="Lige forbindelse 75"/>
          <p:cNvCxnSpPr/>
          <p:nvPr>
            <p:custDataLst>
              <p:tags r:id="rId5"/>
            </p:custDataLst>
          </p:nvPr>
        </p:nvCxnSpPr>
        <p:spPr bwMode="auto">
          <a:xfrm flipH="1">
            <a:off x="8901113" y="190658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65" name="Lige forbindelse 64"/>
          <p:cNvCxnSpPr/>
          <p:nvPr>
            <p:custDataLst>
              <p:tags r:id="rId6"/>
            </p:custDataLst>
          </p:nvPr>
        </p:nvCxnSpPr>
        <p:spPr bwMode="auto">
          <a:xfrm flipH="1">
            <a:off x="9791700" y="23399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9" name="Lige forbindelse 78"/>
          <p:cNvCxnSpPr/>
          <p:nvPr>
            <p:custDataLst>
              <p:tags r:id="rId7"/>
            </p:custDataLst>
          </p:nvPr>
        </p:nvCxnSpPr>
        <p:spPr bwMode="auto">
          <a:xfrm flipH="1">
            <a:off x="10156825" y="287972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64" name="Lige forbindelse 63"/>
          <p:cNvCxnSpPr/>
          <p:nvPr>
            <p:custDataLst>
              <p:tags r:id="rId8"/>
            </p:custDataLst>
          </p:nvPr>
        </p:nvCxnSpPr>
        <p:spPr bwMode="auto">
          <a:xfrm flipH="1">
            <a:off x="8707438" y="309562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0" name="Lige forbindelse 79"/>
          <p:cNvCxnSpPr/>
          <p:nvPr>
            <p:custDataLst>
              <p:tags r:id="rId9"/>
            </p:custDataLst>
          </p:nvPr>
        </p:nvCxnSpPr>
        <p:spPr bwMode="auto">
          <a:xfrm flipH="1">
            <a:off x="10331450" y="35290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1" name="Lige forbindelse 80"/>
          <p:cNvCxnSpPr/>
          <p:nvPr>
            <p:custDataLst>
              <p:tags r:id="rId10"/>
            </p:custDataLst>
          </p:nvPr>
        </p:nvCxnSpPr>
        <p:spPr bwMode="auto">
          <a:xfrm flipH="1">
            <a:off x="10201275" y="40687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82" name="Lige forbindelse 81"/>
          <p:cNvCxnSpPr/>
          <p:nvPr>
            <p:custDataLst>
              <p:tags r:id="rId11"/>
            </p:custDataLst>
          </p:nvPr>
        </p:nvCxnSpPr>
        <p:spPr bwMode="auto">
          <a:xfrm flipH="1">
            <a:off x="8786813" y="42846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8" name="Lige forbindelse 77"/>
          <p:cNvCxnSpPr/>
          <p:nvPr>
            <p:custDataLst>
              <p:tags r:id="rId12"/>
            </p:custDataLst>
          </p:nvPr>
        </p:nvCxnSpPr>
        <p:spPr bwMode="auto">
          <a:xfrm flipH="1">
            <a:off x="10053638" y="45021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4" name="Lige forbindelse 73"/>
          <p:cNvCxnSpPr/>
          <p:nvPr>
            <p:custDataLst>
              <p:tags r:id="rId13"/>
            </p:custDataLst>
          </p:nvPr>
        </p:nvCxnSpPr>
        <p:spPr bwMode="auto">
          <a:xfrm flipH="1">
            <a:off x="10377488" y="47180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83" name="Rectangle 3"/>
          <p:cNvSpPr>
            <a:spLocks noGrp="1" noChangeArrowheads="1"/>
          </p:cNvSpPr>
          <p:nvPr>
            <p:custDataLst>
              <p:tags r:id="rId14"/>
            </p:custDataLst>
          </p:nvPr>
        </p:nvSpPr>
        <p:spPr bwMode="auto">
          <a:xfrm>
            <a:off x="6127750" y="1892300"/>
            <a:ext cx="2968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E85944A9-BB1C-4BE8-B7B4-79DE569E4168}" type="datetime'''''''S''''''''''''''''t''''a''''''''''''''''''t'">
              <a:rPr lang="da-DK" altLang="en-US" kern="0">
                <a:solidFill>
                  <a:srgbClr val="000000"/>
                </a:solidFill>
                <a:latin typeface="Garamond" panose="02020404030301010803" pitchFamily="18" charset="0"/>
                <a:sym typeface="Garamond" panose="02020404030301010803" pitchFamily="18" charset="0"/>
              </a:rPr>
              <a:pPr marL="0" indent="0">
                <a:spcBef>
                  <a:spcPct val="0"/>
                </a:spcBef>
                <a:buClr>
                  <a:srgbClr val="031D5C"/>
                </a:buClr>
                <a:buNone/>
                <a:defRPr/>
              </a:pPr>
              <a:t>Stat</a:t>
            </a:fld>
            <a:endParaRPr lang="da-DK" kern="0" dirty="0">
              <a:solidFill>
                <a:srgbClr val="000000"/>
              </a:solidFill>
              <a:latin typeface="Garamond" panose="02020404030301010803" pitchFamily="18" charset="0"/>
              <a:sym typeface="Garamond" panose="02020404030301010803" pitchFamily="18" charset="0"/>
            </a:endParaRPr>
          </a:p>
        </p:txBody>
      </p:sp>
      <p:sp>
        <p:nvSpPr>
          <p:cNvPr id="84" name="Rectangle 3"/>
          <p:cNvSpPr>
            <a:spLocks noGrp="1" noChangeArrowheads="1"/>
          </p:cNvSpPr>
          <p:nvPr>
            <p:custDataLst>
              <p:tags r:id="rId15"/>
            </p:custDataLst>
          </p:nvPr>
        </p:nvSpPr>
        <p:spPr bwMode="auto">
          <a:xfrm>
            <a:off x="6127750" y="3081338"/>
            <a:ext cx="554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D6FC5DA5-F130-4BF7-8FE9-8253855511C8}" type="datetime'''R''''''''''''''''''''''''''''''''egi''on'''''''''">
              <a:rPr lang="da-DK" altLang="en-US" kern="0">
                <a:solidFill>
                  <a:srgbClr val="000000"/>
                </a:solidFill>
                <a:latin typeface="Garamond" panose="02020404030301010803" pitchFamily="18" charset="0"/>
                <a:sym typeface="Garamond" panose="02020404030301010803" pitchFamily="18" charset="0"/>
              </a:rPr>
              <a:pPr marL="0" indent="0">
                <a:spcBef>
                  <a:spcPct val="0"/>
                </a:spcBef>
                <a:buClr>
                  <a:srgbClr val="031D5C"/>
                </a:buClr>
                <a:buNone/>
                <a:defRPr/>
              </a:pPr>
              <a:t>Region</a:t>
            </a:fld>
            <a:endParaRPr lang="da-DK" kern="0" dirty="0">
              <a:solidFill>
                <a:srgbClr val="000000"/>
              </a:solidFill>
              <a:latin typeface="Garamond" panose="02020404030301010803" pitchFamily="18" charset="0"/>
              <a:sym typeface="Garamond" panose="02020404030301010803" pitchFamily="18" charset="0"/>
            </a:endParaRPr>
          </a:p>
        </p:txBody>
      </p:sp>
      <p:sp>
        <p:nvSpPr>
          <p:cNvPr id="86" name="Rectangle 3"/>
          <p:cNvSpPr>
            <a:spLocks noGrp="1" noChangeArrowheads="1"/>
          </p:cNvSpPr>
          <p:nvPr>
            <p:custDataLst>
              <p:tags r:id="rId16"/>
            </p:custDataLst>
          </p:nvPr>
        </p:nvSpPr>
        <p:spPr bwMode="auto">
          <a:xfrm>
            <a:off x="6127750" y="4270375"/>
            <a:ext cx="8556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a:lstStyle>
          <a:p>
            <a:pPr marL="0" indent="0">
              <a:spcBef>
                <a:spcPct val="0"/>
              </a:spcBef>
              <a:buClr>
                <a:srgbClr val="031D5C"/>
              </a:buClr>
              <a:buNone/>
              <a:defRPr/>
            </a:pPr>
            <a:fld id="{D646A1B8-C87D-4B38-B4D7-A1CF20C43C11}" type="datetime'''K''''o''m''''''m''''''''''u''''''''''''''''''''ne'''">
              <a:rPr lang="da-DK" altLang="en-US" kern="0">
                <a:solidFill>
                  <a:srgbClr val="000000"/>
                </a:solidFill>
                <a:latin typeface="Garamond" panose="02020404030301010803" pitchFamily="18" charset="0"/>
                <a:sym typeface="Garamond" panose="02020404030301010803" pitchFamily="18" charset="0"/>
              </a:rPr>
              <a:pPr marL="0" indent="0">
                <a:spcBef>
                  <a:spcPct val="0"/>
                </a:spcBef>
                <a:buClr>
                  <a:srgbClr val="031D5C"/>
                </a:buClr>
                <a:buNone/>
                <a:defRPr/>
              </a:pPr>
              <a:t>Kommune</a:t>
            </a:fld>
            <a:endParaRPr lang="da-DK" kern="0" dirty="0">
              <a:solidFill>
                <a:srgbClr val="000000"/>
              </a:solidFill>
              <a:latin typeface="Garamond" panose="02020404030301010803" pitchFamily="18" charset="0"/>
              <a:sym typeface="Garamond" panose="02020404030301010803" pitchFamily="18" charset="0"/>
            </a:endParaRPr>
          </a:p>
        </p:txBody>
      </p:sp>
      <p:sp>
        <p:nvSpPr>
          <p:cNvPr id="92" name="Rektangel 91"/>
          <p:cNvSpPr/>
          <p:nvPr>
            <p:custDataLst>
              <p:tags r:id="rId17"/>
            </p:custDataLst>
          </p:nvPr>
        </p:nvSpPr>
        <p:spPr bwMode="auto">
          <a:xfrm>
            <a:off x="10334625" y="6267450"/>
            <a:ext cx="214313" cy="160338"/>
          </a:xfrm>
          <a:prstGeom prst="rect">
            <a:avLst/>
          </a:prstGeom>
          <a:solidFill>
            <a:schemeClr val="accent4"/>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89" name="Rektangel 88"/>
          <p:cNvSpPr/>
          <p:nvPr>
            <p:custDataLst>
              <p:tags r:id="rId18"/>
            </p:custDataLst>
          </p:nvPr>
        </p:nvSpPr>
        <p:spPr bwMode="auto">
          <a:xfrm>
            <a:off x="10334625" y="5567363"/>
            <a:ext cx="214313" cy="160338"/>
          </a:xfrm>
          <a:prstGeom prst="rect">
            <a:avLst/>
          </a:prstGeom>
          <a:solidFill>
            <a:schemeClr val="accent1">
              <a:alpha val="50000"/>
            </a:schemeClr>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88" name="Rektangel 87"/>
          <p:cNvSpPr/>
          <p:nvPr>
            <p:custDataLst>
              <p:tags r:id="rId19"/>
            </p:custDataLst>
          </p:nvPr>
        </p:nvSpPr>
        <p:spPr bwMode="auto">
          <a:xfrm>
            <a:off x="10334625" y="5800725"/>
            <a:ext cx="214313" cy="160338"/>
          </a:xfrm>
          <a:prstGeom prst="rect">
            <a:avLst/>
          </a:prstGeom>
          <a:solidFill>
            <a:schemeClr val="accent2">
              <a:alpha val="50000"/>
            </a:schemeClr>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91" name="Rektangel 90"/>
          <p:cNvSpPr/>
          <p:nvPr>
            <p:custDataLst>
              <p:tags r:id="rId20"/>
            </p:custDataLst>
          </p:nvPr>
        </p:nvSpPr>
        <p:spPr bwMode="auto">
          <a:xfrm>
            <a:off x="10334625" y="6034088"/>
            <a:ext cx="214313" cy="160338"/>
          </a:xfrm>
          <a:prstGeom prst="rect">
            <a:avLst/>
          </a:prstGeom>
          <a:solidFill>
            <a:schemeClr val="accent3">
              <a:alpha val="50000"/>
            </a:schemeClr>
          </a:solidFill>
          <a:ln w="3175" cap="flat" cmpd="sng" algn="ctr">
            <a:noFill/>
            <a:prstDash val="solid"/>
            <a:round/>
            <a:headEnd type="none" w="med" len="med"/>
            <a:tailEnd type="none" w="med" len="med"/>
          </a:ln>
          <a:effectLst/>
          <a:extLst>
            <a:ext uri="{91240B29-F687-4F45-9708-019B960494DF}">
              <a14:hiddenLine xmlns:a14="http://schemas.microsoft.com/office/drawing/2010/main" w="3175" cap="flat" cmpd="sng" algn="ctr">
                <a:solidFill>
                  <a:schemeClr val="tx1"/>
                </a:solidFill>
                <a:prstDash val="solid"/>
                <a:round/>
                <a:headEnd type="none" w="med" len="med"/>
                <a:tailEnd type="none" w="med" len="med"/>
              </a14:hiddenLine>
            </a:ext>
          </a:ex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FFFFFF"/>
              </a:solidFill>
            </a:endParaRPr>
          </a:p>
        </p:txBody>
      </p:sp>
      <p:sp>
        <p:nvSpPr>
          <p:cNvPr id="96" name="Rectangle 3"/>
          <p:cNvSpPr>
            <a:spLocks noGrp="1" noChangeArrowheads="1"/>
          </p:cNvSpPr>
          <p:nvPr>
            <p:custDataLst>
              <p:tags r:id="rId21"/>
            </p:custDataLst>
          </p:nvPr>
        </p:nvSpPr>
        <p:spPr bwMode="auto">
          <a:xfrm>
            <a:off x="10599738" y="6262688"/>
            <a:ext cx="10541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B05552D0-C339-4FCA-8B38-0F2E20FED3DE}" type="datetime'''B''r''uge''''''ro''ri''''''e''''nt''''e''ri''''''ng'''''">
              <a:rPr lang="da-DK" altLang="en-US" sz="1200">
                <a:solidFill>
                  <a:srgbClr val="000000"/>
                </a:solidFill>
                <a:latin typeface="Garamond" panose="02020404030301010803" pitchFamily="18" charset="0"/>
                <a:sym typeface="Garamond" panose="02020404030301010803" pitchFamily="18" charset="0"/>
              </a:rPr>
              <a:pPr marL="0" indent="0">
                <a:spcBef>
                  <a:spcPct val="0"/>
                </a:spcBef>
                <a:buNone/>
                <a:defRPr/>
              </a:pPr>
              <a:t>Brugerorientering</a:t>
            </a:fld>
            <a:endParaRPr lang="da-DK" sz="1200" dirty="0">
              <a:solidFill>
                <a:srgbClr val="000000"/>
              </a:solidFill>
              <a:latin typeface="Garamond" panose="02020404030301010803" pitchFamily="18" charset="0"/>
              <a:sym typeface="Garamond" panose="02020404030301010803" pitchFamily="18" charset="0"/>
            </a:endParaRPr>
          </a:p>
        </p:txBody>
      </p:sp>
      <p:sp>
        <p:nvSpPr>
          <p:cNvPr id="93" name="Rectangle 3"/>
          <p:cNvSpPr>
            <a:spLocks noGrp="1" noChangeArrowheads="1"/>
          </p:cNvSpPr>
          <p:nvPr>
            <p:custDataLst>
              <p:tags r:id="rId22"/>
            </p:custDataLst>
          </p:nvPr>
        </p:nvSpPr>
        <p:spPr bwMode="auto">
          <a:xfrm>
            <a:off x="10599738" y="5562600"/>
            <a:ext cx="9985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CF051951-4C9F-4717-97DE-8AC323149C53}" type="datetime'I''''''''n''''dr''''''''e m''''''oti''v''''''''''at''i''on'''">
              <a:rPr lang="da-DK" altLang="en-US" sz="1200">
                <a:solidFill>
                  <a:srgbClr val="000000"/>
                </a:solidFill>
                <a:latin typeface="Garamond" panose="02020404030301010803" pitchFamily="18" charset="0"/>
                <a:sym typeface="Garamond" panose="02020404030301010803" pitchFamily="18" charset="0"/>
              </a:rPr>
              <a:pPr marL="0" indent="0">
                <a:spcBef>
                  <a:spcPct val="0"/>
                </a:spcBef>
                <a:buNone/>
                <a:defRPr/>
              </a:pPr>
              <a:t>Indre motivation</a:t>
            </a:fld>
            <a:endParaRPr lang="da-DK" sz="1200" dirty="0">
              <a:solidFill>
                <a:srgbClr val="000000"/>
              </a:solidFill>
              <a:latin typeface="Garamond" panose="02020404030301010803" pitchFamily="18" charset="0"/>
              <a:sym typeface="Garamond" panose="02020404030301010803" pitchFamily="18" charset="0"/>
            </a:endParaRPr>
          </a:p>
        </p:txBody>
      </p:sp>
      <p:sp>
        <p:nvSpPr>
          <p:cNvPr id="95" name="Rectangle 3"/>
          <p:cNvSpPr>
            <a:spLocks noGrp="1" noChangeArrowheads="1"/>
          </p:cNvSpPr>
          <p:nvPr>
            <p:custDataLst>
              <p:tags r:id="rId23"/>
            </p:custDataLst>
          </p:nvPr>
        </p:nvSpPr>
        <p:spPr bwMode="auto">
          <a:xfrm>
            <a:off x="10599738" y="5795963"/>
            <a:ext cx="9556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E18365D8-7B8D-4A3B-888B-DC2A6091F181}" type="datetime'''''''Y''''dr''e'' ''''''''m''o''ti''''va''''tio''''''n'''">
              <a:rPr lang="da-DK" altLang="en-US" sz="1200">
                <a:solidFill>
                  <a:srgbClr val="000000"/>
                </a:solidFill>
                <a:latin typeface="Garamond" panose="02020404030301010803" pitchFamily="18" charset="0"/>
                <a:sym typeface="Garamond" panose="02020404030301010803" pitchFamily="18" charset="0"/>
              </a:rPr>
              <a:pPr marL="0" indent="0">
                <a:spcBef>
                  <a:spcPct val="0"/>
                </a:spcBef>
                <a:buNone/>
                <a:defRPr/>
              </a:pPr>
              <a:t>Ydre motivation</a:t>
            </a:fld>
            <a:endParaRPr lang="da-DK" sz="1200" dirty="0">
              <a:solidFill>
                <a:srgbClr val="000000"/>
              </a:solidFill>
              <a:latin typeface="Garamond" panose="02020404030301010803" pitchFamily="18" charset="0"/>
              <a:sym typeface="Garamond" panose="02020404030301010803" pitchFamily="18" charset="0"/>
            </a:endParaRPr>
          </a:p>
        </p:txBody>
      </p:sp>
      <p:sp>
        <p:nvSpPr>
          <p:cNvPr id="94" name="Rectangle 3"/>
          <p:cNvSpPr>
            <a:spLocks noGrp="1" noChangeArrowheads="1"/>
          </p:cNvSpPr>
          <p:nvPr>
            <p:custDataLst>
              <p:tags r:id="rId24"/>
            </p:custDataLst>
          </p:nvPr>
        </p:nvSpPr>
        <p:spPr bwMode="auto">
          <a:xfrm>
            <a:off x="10599738" y="6029325"/>
            <a:ext cx="15128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E1C8C3FC-EC7C-4F4C-9DED-521D7AD70A1A}" type="datetime'Pub''li''c'' Ser''''''''''''v''''ic''e'' mot''iv''at''io''''n'">
              <a:rPr lang="da-DK" altLang="en-US" sz="1200">
                <a:solidFill>
                  <a:srgbClr val="000000"/>
                </a:solidFill>
                <a:latin typeface="Garamond" panose="02020404030301010803" pitchFamily="18" charset="0"/>
                <a:sym typeface="Garamond" panose="02020404030301010803" pitchFamily="18" charset="0"/>
              </a:rPr>
              <a:pPr marL="0" indent="0">
                <a:spcBef>
                  <a:spcPct val="0"/>
                </a:spcBef>
                <a:buNone/>
                <a:defRPr/>
              </a:pPr>
              <a:t>Public Service motivation</a:t>
            </a:fld>
            <a:endParaRPr lang="da-DK" sz="1200" dirty="0">
              <a:solidFill>
                <a:srgbClr val="000000"/>
              </a:solidFill>
              <a:latin typeface="Garamond" panose="02020404030301010803" pitchFamily="18" charset="0"/>
              <a:sym typeface="Garamond" panose="02020404030301010803" pitchFamily="18" charset="0"/>
            </a:endParaRPr>
          </a:p>
        </p:txBody>
      </p:sp>
      <p:sp>
        <p:nvSpPr>
          <p:cNvPr id="128" name="Tekstfelt 127"/>
          <p:cNvSpPr txBox="1"/>
          <p:nvPr/>
        </p:nvSpPr>
        <p:spPr>
          <a:xfrm>
            <a:off x="8550445" y="5317941"/>
            <a:ext cx="1520825" cy="184150"/>
          </a:xfrm>
          <a:prstGeom prst="rect">
            <a:avLst/>
          </a:prstGeom>
          <a:noFill/>
        </p:spPr>
        <p:txBody>
          <a:bodyPr wrap="square" lIns="0" tIns="0" rIns="0" bIns="0" rtlCol="0">
            <a:spAutoFit/>
          </a:bodyPr>
          <a:lstStyle/>
          <a:p>
            <a:pPr>
              <a:lnSpc>
                <a:spcPct val="100000"/>
              </a:lnSpc>
              <a:spcBef>
                <a:spcPts val="1097"/>
              </a:spcBef>
              <a:defRPr/>
            </a:pPr>
            <a:r>
              <a:rPr lang="da-DK" sz="1200" dirty="0">
                <a:solidFill>
                  <a:srgbClr val="000000"/>
                </a:solidFill>
                <a:latin typeface="Garamond" panose="02020404030301010803" pitchFamily="18" charset="0"/>
              </a:rPr>
              <a:t>Niveau af motivation</a:t>
            </a:r>
          </a:p>
        </p:txBody>
      </p:sp>
      <p:sp>
        <p:nvSpPr>
          <p:cNvPr id="106" name="Ellipse 105"/>
          <p:cNvSpPr/>
          <p:nvPr/>
        </p:nvSpPr>
        <p:spPr bwMode="auto">
          <a:xfrm>
            <a:off x="370247" y="1298642"/>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grpSp>
        <p:nvGrpSpPr>
          <p:cNvPr id="66" name="Group 4">
            <a:extLst>
              <a:ext uri="{FF2B5EF4-FFF2-40B4-BE49-F238E27FC236}">
                <a16:creationId xmlns:a16="http://schemas.microsoft.com/office/drawing/2014/main" id="{828BE59F-BE10-4367-8B6B-63DDBE941EA7}"/>
              </a:ext>
            </a:extLst>
          </p:cNvPr>
          <p:cNvGrpSpPr>
            <a:grpSpLocks noChangeAspect="1"/>
          </p:cNvGrpSpPr>
          <p:nvPr/>
        </p:nvGrpSpPr>
        <p:grpSpPr bwMode="auto">
          <a:xfrm>
            <a:off x="531275" y="1441924"/>
            <a:ext cx="336362" cy="349997"/>
            <a:chOff x="27" y="10"/>
            <a:chExt cx="518" cy="539"/>
          </a:xfrm>
          <a:solidFill>
            <a:schemeClr val="bg1"/>
          </a:solidFill>
        </p:grpSpPr>
        <p:sp>
          <p:nvSpPr>
            <p:cNvPr id="67" name="Freeform 5">
              <a:extLst>
                <a:ext uri="{FF2B5EF4-FFF2-40B4-BE49-F238E27FC236}">
                  <a16:creationId xmlns:a16="http://schemas.microsoft.com/office/drawing/2014/main" id="{656F6197-6907-4012-A4CD-0817BA76CCD1}"/>
                </a:ext>
              </a:extLst>
            </p:cNvPr>
            <p:cNvSpPr>
              <a:spLocks/>
            </p:cNvSpPr>
            <p:nvPr/>
          </p:nvSpPr>
          <p:spPr bwMode="auto">
            <a:xfrm>
              <a:off x="409" y="297"/>
              <a:ext cx="54" cy="26"/>
            </a:xfrm>
            <a:custGeom>
              <a:avLst/>
              <a:gdLst>
                <a:gd name="T0" fmla="*/ 52 w 54"/>
                <a:gd name="T1" fmla="*/ 26 h 26"/>
                <a:gd name="T2" fmla="*/ 0 w 54"/>
                <a:gd name="T3" fmla="*/ 17 h 26"/>
                <a:gd name="T4" fmla="*/ 2 w 54"/>
                <a:gd name="T5" fmla="*/ 0 h 26"/>
                <a:gd name="T6" fmla="*/ 54 w 54"/>
                <a:gd name="T7" fmla="*/ 8 h 26"/>
                <a:gd name="T8" fmla="*/ 52 w 54"/>
                <a:gd name="T9" fmla="*/ 26 h 26"/>
              </a:gdLst>
              <a:ahLst/>
              <a:cxnLst>
                <a:cxn ang="0">
                  <a:pos x="T0" y="T1"/>
                </a:cxn>
                <a:cxn ang="0">
                  <a:pos x="T2" y="T3"/>
                </a:cxn>
                <a:cxn ang="0">
                  <a:pos x="T4" y="T5"/>
                </a:cxn>
                <a:cxn ang="0">
                  <a:pos x="T6" y="T7"/>
                </a:cxn>
                <a:cxn ang="0">
                  <a:pos x="T8" y="T9"/>
                </a:cxn>
              </a:cxnLst>
              <a:rect l="0" t="0" r="r" b="b"/>
              <a:pathLst>
                <a:path w="54" h="26">
                  <a:moveTo>
                    <a:pt x="52" y="26"/>
                  </a:moveTo>
                  <a:lnTo>
                    <a:pt x="0" y="17"/>
                  </a:lnTo>
                  <a:lnTo>
                    <a:pt x="2" y="0"/>
                  </a:lnTo>
                  <a:lnTo>
                    <a:pt x="54" y="8"/>
                  </a:lnTo>
                  <a:lnTo>
                    <a:pt x="5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68" name="Freeform 6">
              <a:extLst>
                <a:ext uri="{FF2B5EF4-FFF2-40B4-BE49-F238E27FC236}">
                  <a16:creationId xmlns:a16="http://schemas.microsoft.com/office/drawing/2014/main" id="{A4B22EB9-ABE4-4921-9170-6C5F7D10344D}"/>
                </a:ext>
              </a:extLst>
            </p:cNvPr>
            <p:cNvSpPr>
              <a:spLocks/>
            </p:cNvSpPr>
            <p:nvPr/>
          </p:nvSpPr>
          <p:spPr bwMode="auto">
            <a:xfrm>
              <a:off x="297" y="420"/>
              <a:ext cx="90" cy="43"/>
            </a:xfrm>
            <a:custGeom>
              <a:avLst/>
              <a:gdLst>
                <a:gd name="T0" fmla="*/ 36 w 42"/>
                <a:gd name="T1" fmla="*/ 20 h 20"/>
                <a:gd name="T2" fmla="*/ 8 w 42"/>
                <a:gd name="T3" fmla="*/ 15 h 20"/>
                <a:gd name="T4" fmla="*/ 5 w 42"/>
                <a:gd name="T5" fmla="*/ 18 h 20"/>
                <a:gd name="T6" fmla="*/ 0 w 42"/>
                <a:gd name="T7" fmla="*/ 11 h 20"/>
                <a:gd name="T8" fmla="*/ 3 w 42"/>
                <a:gd name="T9" fmla="*/ 9 h 20"/>
                <a:gd name="T10" fmla="*/ 42 w 42"/>
                <a:gd name="T11" fmla="*/ 15 h 20"/>
                <a:gd name="T12" fmla="*/ 36 w 42"/>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42" h="20">
                  <a:moveTo>
                    <a:pt x="36" y="20"/>
                  </a:moveTo>
                  <a:cubicBezTo>
                    <a:pt x="29" y="11"/>
                    <a:pt x="17" y="9"/>
                    <a:pt x="8" y="15"/>
                  </a:cubicBezTo>
                  <a:cubicBezTo>
                    <a:pt x="5" y="18"/>
                    <a:pt x="5" y="18"/>
                    <a:pt x="5" y="18"/>
                  </a:cubicBezTo>
                  <a:cubicBezTo>
                    <a:pt x="0" y="11"/>
                    <a:pt x="0" y="11"/>
                    <a:pt x="0" y="11"/>
                  </a:cubicBezTo>
                  <a:cubicBezTo>
                    <a:pt x="3" y="9"/>
                    <a:pt x="3" y="9"/>
                    <a:pt x="3" y="9"/>
                  </a:cubicBezTo>
                  <a:cubicBezTo>
                    <a:pt x="16" y="0"/>
                    <a:pt x="33" y="2"/>
                    <a:pt x="42" y="15"/>
                  </a:cubicBezTo>
                  <a:lnTo>
                    <a:pt x="36"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69" name="Freeform 7">
              <a:extLst>
                <a:ext uri="{FF2B5EF4-FFF2-40B4-BE49-F238E27FC236}">
                  <a16:creationId xmlns:a16="http://schemas.microsoft.com/office/drawing/2014/main" id="{38C6A8AF-C6D5-4104-82F3-0B00576126BF}"/>
                </a:ext>
              </a:extLst>
            </p:cNvPr>
            <p:cNvSpPr>
              <a:spLocks/>
            </p:cNvSpPr>
            <p:nvPr/>
          </p:nvSpPr>
          <p:spPr bwMode="auto">
            <a:xfrm>
              <a:off x="208" y="156"/>
              <a:ext cx="337" cy="393"/>
            </a:xfrm>
            <a:custGeom>
              <a:avLst/>
              <a:gdLst>
                <a:gd name="T0" fmla="*/ 68 w 156"/>
                <a:gd name="T1" fmla="*/ 182 h 182"/>
                <a:gd name="T2" fmla="*/ 48 w 156"/>
                <a:gd name="T3" fmla="*/ 179 h 182"/>
                <a:gd name="T4" fmla="*/ 2 w 156"/>
                <a:gd name="T5" fmla="*/ 144 h 182"/>
                <a:gd name="T6" fmla="*/ 0 w 156"/>
                <a:gd name="T7" fmla="*/ 140 h 182"/>
                <a:gd name="T8" fmla="*/ 7 w 156"/>
                <a:gd name="T9" fmla="*/ 136 h 182"/>
                <a:gd name="T10" fmla="*/ 9 w 156"/>
                <a:gd name="T11" fmla="*/ 140 h 182"/>
                <a:gd name="T12" fmla="*/ 50 w 156"/>
                <a:gd name="T13" fmla="*/ 172 h 182"/>
                <a:gd name="T14" fmla="*/ 102 w 156"/>
                <a:gd name="T15" fmla="*/ 165 h 182"/>
                <a:gd name="T16" fmla="*/ 135 w 156"/>
                <a:gd name="T17" fmla="*/ 116 h 182"/>
                <a:gd name="T18" fmla="*/ 147 w 156"/>
                <a:gd name="T19" fmla="*/ 35 h 182"/>
                <a:gd name="T20" fmla="*/ 89 w 156"/>
                <a:gd name="T21" fmla="*/ 8 h 182"/>
                <a:gd name="T22" fmla="*/ 86 w 156"/>
                <a:gd name="T23" fmla="*/ 8 h 182"/>
                <a:gd name="T24" fmla="*/ 87 w 156"/>
                <a:gd name="T25" fmla="*/ 0 h 182"/>
                <a:gd name="T26" fmla="*/ 91 w 156"/>
                <a:gd name="T27" fmla="*/ 0 h 182"/>
                <a:gd name="T28" fmla="*/ 154 w 156"/>
                <a:gd name="T29" fmla="*/ 30 h 182"/>
                <a:gd name="T30" fmla="*/ 156 w 156"/>
                <a:gd name="T31" fmla="*/ 31 h 182"/>
                <a:gd name="T32" fmla="*/ 143 w 156"/>
                <a:gd name="T33" fmla="*/ 117 h 182"/>
                <a:gd name="T34" fmla="*/ 106 w 156"/>
                <a:gd name="T35" fmla="*/ 172 h 182"/>
                <a:gd name="T36" fmla="*/ 68 w 156"/>
                <a:gd name="T3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6" h="182">
                  <a:moveTo>
                    <a:pt x="68" y="182"/>
                  </a:moveTo>
                  <a:cubicBezTo>
                    <a:pt x="62" y="182"/>
                    <a:pt x="55" y="181"/>
                    <a:pt x="48" y="179"/>
                  </a:cubicBezTo>
                  <a:cubicBezTo>
                    <a:pt x="29" y="174"/>
                    <a:pt x="12" y="162"/>
                    <a:pt x="2" y="144"/>
                  </a:cubicBezTo>
                  <a:cubicBezTo>
                    <a:pt x="0" y="140"/>
                    <a:pt x="0" y="140"/>
                    <a:pt x="0" y="140"/>
                  </a:cubicBezTo>
                  <a:cubicBezTo>
                    <a:pt x="7" y="136"/>
                    <a:pt x="7" y="136"/>
                    <a:pt x="7" y="136"/>
                  </a:cubicBezTo>
                  <a:cubicBezTo>
                    <a:pt x="9" y="140"/>
                    <a:pt x="9" y="140"/>
                    <a:pt x="9" y="140"/>
                  </a:cubicBezTo>
                  <a:cubicBezTo>
                    <a:pt x="18" y="156"/>
                    <a:pt x="33" y="167"/>
                    <a:pt x="50" y="172"/>
                  </a:cubicBezTo>
                  <a:cubicBezTo>
                    <a:pt x="68" y="176"/>
                    <a:pt x="86" y="174"/>
                    <a:pt x="102" y="165"/>
                  </a:cubicBezTo>
                  <a:cubicBezTo>
                    <a:pt x="120" y="155"/>
                    <a:pt x="132" y="137"/>
                    <a:pt x="135" y="116"/>
                  </a:cubicBezTo>
                  <a:cubicBezTo>
                    <a:pt x="147" y="35"/>
                    <a:pt x="147" y="35"/>
                    <a:pt x="147" y="35"/>
                  </a:cubicBezTo>
                  <a:cubicBezTo>
                    <a:pt x="130" y="22"/>
                    <a:pt x="110" y="12"/>
                    <a:pt x="89" y="8"/>
                  </a:cubicBezTo>
                  <a:cubicBezTo>
                    <a:pt x="86" y="8"/>
                    <a:pt x="86" y="8"/>
                    <a:pt x="86" y="8"/>
                  </a:cubicBezTo>
                  <a:cubicBezTo>
                    <a:pt x="87" y="0"/>
                    <a:pt x="87" y="0"/>
                    <a:pt x="87" y="0"/>
                  </a:cubicBezTo>
                  <a:cubicBezTo>
                    <a:pt x="91" y="0"/>
                    <a:pt x="91" y="0"/>
                    <a:pt x="91" y="0"/>
                  </a:cubicBezTo>
                  <a:cubicBezTo>
                    <a:pt x="114" y="5"/>
                    <a:pt x="136" y="15"/>
                    <a:pt x="154" y="30"/>
                  </a:cubicBezTo>
                  <a:cubicBezTo>
                    <a:pt x="156" y="31"/>
                    <a:pt x="156" y="31"/>
                    <a:pt x="156" y="31"/>
                  </a:cubicBezTo>
                  <a:cubicBezTo>
                    <a:pt x="143" y="117"/>
                    <a:pt x="143" y="117"/>
                    <a:pt x="143" y="117"/>
                  </a:cubicBezTo>
                  <a:cubicBezTo>
                    <a:pt x="140" y="140"/>
                    <a:pt x="126" y="160"/>
                    <a:pt x="106" y="172"/>
                  </a:cubicBezTo>
                  <a:cubicBezTo>
                    <a:pt x="94" y="179"/>
                    <a:pt x="81" y="182"/>
                    <a:pt x="68" y="1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70" name="Freeform 8">
              <a:extLst>
                <a:ext uri="{FF2B5EF4-FFF2-40B4-BE49-F238E27FC236}">
                  <a16:creationId xmlns:a16="http://schemas.microsoft.com/office/drawing/2014/main" id="{3B3BFE75-A254-4890-B545-4D71CCC0EA74}"/>
                </a:ext>
              </a:extLst>
            </p:cNvPr>
            <p:cNvSpPr>
              <a:spLocks noEditPoints="1"/>
            </p:cNvSpPr>
            <p:nvPr/>
          </p:nvSpPr>
          <p:spPr bwMode="auto">
            <a:xfrm>
              <a:off x="27" y="10"/>
              <a:ext cx="358" cy="418"/>
            </a:xfrm>
            <a:custGeom>
              <a:avLst/>
              <a:gdLst>
                <a:gd name="T0" fmla="*/ 88 w 166"/>
                <a:gd name="T1" fmla="*/ 194 h 194"/>
                <a:gd name="T2" fmla="*/ 43 w 166"/>
                <a:gd name="T3" fmla="*/ 179 h 194"/>
                <a:gd name="T4" fmla="*/ 13 w 166"/>
                <a:gd name="T5" fmla="*/ 129 h 194"/>
                <a:gd name="T6" fmla="*/ 0 w 166"/>
                <a:gd name="T7" fmla="*/ 43 h 194"/>
                <a:gd name="T8" fmla="*/ 2 w 166"/>
                <a:gd name="T9" fmla="*/ 42 h 194"/>
                <a:gd name="T10" fmla="*/ 148 w 166"/>
                <a:gd name="T11" fmla="*/ 20 h 194"/>
                <a:gd name="T12" fmla="*/ 150 w 166"/>
                <a:gd name="T13" fmla="*/ 21 h 194"/>
                <a:gd name="T14" fmla="*/ 163 w 166"/>
                <a:gd name="T15" fmla="*/ 107 h 194"/>
                <a:gd name="T16" fmla="*/ 149 w 166"/>
                <a:gd name="T17" fmla="*/ 164 h 194"/>
                <a:gd name="T18" fmla="*/ 99 w 166"/>
                <a:gd name="T19" fmla="*/ 193 h 194"/>
                <a:gd name="T20" fmla="*/ 88 w 166"/>
                <a:gd name="T21" fmla="*/ 194 h 194"/>
                <a:gd name="T22" fmla="*/ 9 w 166"/>
                <a:gd name="T23" fmla="*/ 47 h 194"/>
                <a:gd name="T24" fmla="*/ 21 w 166"/>
                <a:gd name="T25" fmla="*/ 128 h 194"/>
                <a:gd name="T26" fmla="*/ 47 w 166"/>
                <a:gd name="T27" fmla="*/ 173 h 194"/>
                <a:gd name="T28" fmla="*/ 98 w 166"/>
                <a:gd name="T29" fmla="*/ 186 h 194"/>
                <a:gd name="T30" fmla="*/ 143 w 166"/>
                <a:gd name="T31" fmla="*/ 159 h 194"/>
                <a:gd name="T32" fmla="*/ 155 w 166"/>
                <a:gd name="T33" fmla="*/ 108 h 194"/>
                <a:gd name="T34" fmla="*/ 155 w 166"/>
                <a:gd name="T35" fmla="*/ 108 h 194"/>
                <a:gd name="T36" fmla="*/ 143 w 166"/>
                <a:gd name="T37" fmla="*/ 27 h 194"/>
                <a:gd name="T38" fmla="*/ 9 w 166"/>
                <a:gd name="T39" fmla="*/ 4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6" h="194">
                  <a:moveTo>
                    <a:pt x="88" y="194"/>
                  </a:moveTo>
                  <a:cubicBezTo>
                    <a:pt x="72" y="194"/>
                    <a:pt x="56" y="189"/>
                    <a:pt x="43" y="179"/>
                  </a:cubicBezTo>
                  <a:cubicBezTo>
                    <a:pt x="26" y="167"/>
                    <a:pt x="16" y="149"/>
                    <a:pt x="13" y="129"/>
                  </a:cubicBezTo>
                  <a:cubicBezTo>
                    <a:pt x="0" y="43"/>
                    <a:pt x="0" y="43"/>
                    <a:pt x="0" y="43"/>
                  </a:cubicBezTo>
                  <a:cubicBezTo>
                    <a:pt x="2" y="42"/>
                    <a:pt x="2" y="42"/>
                    <a:pt x="2" y="42"/>
                  </a:cubicBezTo>
                  <a:cubicBezTo>
                    <a:pt x="43" y="9"/>
                    <a:pt x="99" y="0"/>
                    <a:pt x="148" y="20"/>
                  </a:cubicBezTo>
                  <a:cubicBezTo>
                    <a:pt x="150" y="21"/>
                    <a:pt x="150" y="21"/>
                    <a:pt x="150" y="21"/>
                  </a:cubicBezTo>
                  <a:cubicBezTo>
                    <a:pt x="163" y="107"/>
                    <a:pt x="163" y="107"/>
                    <a:pt x="163" y="107"/>
                  </a:cubicBezTo>
                  <a:cubicBezTo>
                    <a:pt x="166" y="127"/>
                    <a:pt x="161" y="147"/>
                    <a:pt x="149" y="164"/>
                  </a:cubicBezTo>
                  <a:cubicBezTo>
                    <a:pt x="137" y="180"/>
                    <a:pt x="119" y="191"/>
                    <a:pt x="99" y="193"/>
                  </a:cubicBezTo>
                  <a:cubicBezTo>
                    <a:pt x="95" y="194"/>
                    <a:pt x="92" y="194"/>
                    <a:pt x="88" y="194"/>
                  </a:cubicBezTo>
                  <a:close/>
                  <a:moveTo>
                    <a:pt x="9" y="47"/>
                  </a:moveTo>
                  <a:cubicBezTo>
                    <a:pt x="21" y="128"/>
                    <a:pt x="21" y="128"/>
                    <a:pt x="21" y="128"/>
                  </a:cubicBezTo>
                  <a:cubicBezTo>
                    <a:pt x="23" y="146"/>
                    <a:pt x="33" y="162"/>
                    <a:pt x="47" y="173"/>
                  </a:cubicBezTo>
                  <a:cubicBezTo>
                    <a:pt x="62" y="184"/>
                    <a:pt x="80" y="188"/>
                    <a:pt x="98" y="186"/>
                  </a:cubicBezTo>
                  <a:cubicBezTo>
                    <a:pt x="116" y="183"/>
                    <a:pt x="132" y="173"/>
                    <a:pt x="143" y="159"/>
                  </a:cubicBezTo>
                  <a:cubicBezTo>
                    <a:pt x="153" y="144"/>
                    <a:pt x="158" y="126"/>
                    <a:pt x="155" y="108"/>
                  </a:cubicBezTo>
                  <a:cubicBezTo>
                    <a:pt x="155" y="108"/>
                    <a:pt x="155" y="108"/>
                    <a:pt x="155" y="108"/>
                  </a:cubicBezTo>
                  <a:cubicBezTo>
                    <a:pt x="143" y="27"/>
                    <a:pt x="143" y="27"/>
                    <a:pt x="143" y="27"/>
                  </a:cubicBezTo>
                  <a:cubicBezTo>
                    <a:pt x="98" y="9"/>
                    <a:pt x="47" y="17"/>
                    <a:pt x="9"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71" name="Freeform 9">
              <a:extLst>
                <a:ext uri="{FF2B5EF4-FFF2-40B4-BE49-F238E27FC236}">
                  <a16:creationId xmlns:a16="http://schemas.microsoft.com/office/drawing/2014/main" id="{D657DDF4-C7DB-4EB1-9B8B-813AA4DD21F5}"/>
                </a:ext>
              </a:extLst>
            </p:cNvPr>
            <p:cNvSpPr>
              <a:spLocks/>
            </p:cNvSpPr>
            <p:nvPr/>
          </p:nvSpPr>
          <p:spPr bwMode="auto">
            <a:xfrm>
              <a:off x="109" y="176"/>
              <a:ext cx="54" cy="26"/>
            </a:xfrm>
            <a:custGeom>
              <a:avLst/>
              <a:gdLst>
                <a:gd name="T0" fmla="*/ 2 w 54"/>
                <a:gd name="T1" fmla="*/ 26 h 26"/>
                <a:gd name="T2" fmla="*/ 0 w 54"/>
                <a:gd name="T3" fmla="*/ 9 h 26"/>
                <a:gd name="T4" fmla="*/ 52 w 54"/>
                <a:gd name="T5" fmla="*/ 0 h 26"/>
                <a:gd name="T6" fmla="*/ 54 w 54"/>
                <a:gd name="T7" fmla="*/ 17 h 26"/>
                <a:gd name="T8" fmla="*/ 2 w 54"/>
                <a:gd name="T9" fmla="*/ 26 h 26"/>
              </a:gdLst>
              <a:ahLst/>
              <a:cxnLst>
                <a:cxn ang="0">
                  <a:pos x="T0" y="T1"/>
                </a:cxn>
                <a:cxn ang="0">
                  <a:pos x="T2" y="T3"/>
                </a:cxn>
                <a:cxn ang="0">
                  <a:pos x="T4" y="T5"/>
                </a:cxn>
                <a:cxn ang="0">
                  <a:pos x="T6" y="T7"/>
                </a:cxn>
                <a:cxn ang="0">
                  <a:pos x="T8" y="T9"/>
                </a:cxn>
              </a:cxnLst>
              <a:rect l="0" t="0" r="r" b="b"/>
              <a:pathLst>
                <a:path w="54" h="26">
                  <a:moveTo>
                    <a:pt x="2" y="26"/>
                  </a:moveTo>
                  <a:lnTo>
                    <a:pt x="0" y="9"/>
                  </a:lnTo>
                  <a:lnTo>
                    <a:pt x="52" y="0"/>
                  </a:lnTo>
                  <a:lnTo>
                    <a:pt x="54" y="17"/>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72" name="Freeform 10">
              <a:extLst>
                <a:ext uri="{FF2B5EF4-FFF2-40B4-BE49-F238E27FC236}">
                  <a16:creationId xmlns:a16="http://schemas.microsoft.com/office/drawing/2014/main" id="{546AB006-7FBA-4DA3-A3EE-4A534AB0F04E}"/>
                </a:ext>
              </a:extLst>
            </p:cNvPr>
            <p:cNvSpPr>
              <a:spLocks/>
            </p:cNvSpPr>
            <p:nvPr/>
          </p:nvSpPr>
          <p:spPr bwMode="auto">
            <a:xfrm>
              <a:off x="245" y="156"/>
              <a:ext cx="54" cy="24"/>
            </a:xfrm>
            <a:custGeom>
              <a:avLst/>
              <a:gdLst>
                <a:gd name="T0" fmla="*/ 4 w 54"/>
                <a:gd name="T1" fmla="*/ 24 h 24"/>
                <a:gd name="T2" fmla="*/ 0 w 54"/>
                <a:gd name="T3" fmla="*/ 9 h 24"/>
                <a:gd name="T4" fmla="*/ 52 w 54"/>
                <a:gd name="T5" fmla="*/ 0 h 24"/>
                <a:gd name="T6" fmla="*/ 54 w 54"/>
                <a:gd name="T7" fmla="*/ 18 h 24"/>
                <a:gd name="T8" fmla="*/ 4 w 54"/>
                <a:gd name="T9" fmla="*/ 24 h 24"/>
              </a:gdLst>
              <a:ahLst/>
              <a:cxnLst>
                <a:cxn ang="0">
                  <a:pos x="T0" y="T1"/>
                </a:cxn>
                <a:cxn ang="0">
                  <a:pos x="T2" y="T3"/>
                </a:cxn>
                <a:cxn ang="0">
                  <a:pos x="T4" y="T5"/>
                </a:cxn>
                <a:cxn ang="0">
                  <a:pos x="T6" y="T7"/>
                </a:cxn>
                <a:cxn ang="0">
                  <a:pos x="T8" y="T9"/>
                </a:cxn>
              </a:cxnLst>
              <a:rect l="0" t="0" r="r" b="b"/>
              <a:pathLst>
                <a:path w="54" h="24">
                  <a:moveTo>
                    <a:pt x="4" y="24"/>
                  </a:moveTo>
                  <a:lnTo>
                    <a:pt x="0" y="9"/>
                  </a:lnTo>
                  <a:lnTo>
                    <a:pt x="52" y="0"/>
                  </a:lnTo>
                  <a:lnTo>
                    <a:pt x="54" y="18"/>
                  </a:lnTo>
                  <a:lnTo>
                    <a:pt x="4"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73" name="Freeform 11">
              <a:extLst>
                <a:ext uri="{FF2B5EF4-FFF2-40B4-BE49-F238E27FC236}">
                  <a16:creationId xmlns:a16="http://schemas.microsoft.com/office/drawing/2014/main" id="{FB79F9C0-A5A7-4350-BE9C-2117EEBCDBA5}"/>
                </a:ext>
              </a:extLst>
            </p:cNvPr>
            <p:cNvSpPr>
              <a:spLocks noEditPoints="1"/>
            </p:cNvSpPr>
            <p:nvPr/>
          </p:nvSpPr>
          <p:spPr bwMode="auto">
            <a:xfrm>
              <a:off x="161" y="282"/>
              <a:ext cx="123" cy="77"/>
            </a:xfrm>
            <a:custGeom>
              <a:avLst/>
              <a:gdLst>
                <a:gd name="T0" fmla="*/ 28 w 57"/>
                <a:gd name="T1" fmla="*/ 36 h 36"/>
                <a:gd name="T2" fmla="*/ 12 w 57"/>
                <a:gd name="T3" fmla="*/ 30 h 36"/>
                <a:gd name="T4" fmla="*/ 1 w 57"/>
                <a:gd name="T5" fmla="*/ 12 h 36"/>
                <a:gd name="T6" fmla="*/ 0 w 57"/>
                <a:gd name="T7" fmla="*/ 8 h 36"/>
                <a:gd name="T8" fmla="*/ 55 w 57"/>
                <a:gd name="T9" fmla="*/ 0 h 36"/>
                <a:gd name="T10" fmla="*/ 56 w 57"/>
                <a:gd name="T11" fmla="*/ 4 h 36"/>
                <a:gd name="T12" fmla="*/ 51 w 57"/>
                <a:gd name="T13" fmla="*/ 25 h 36"/>
                <a:gd name="T14" fmla="*/ 32 w 57"/>
                <a:gd name="T15" fmla="*/ 36 h 36"/>
                <a:gd name="T16" fmla="*/ 28 w 57"/>
                <a:gd name="T17" fmla="*/ 36 h 36"/>
                <a:gd name="T18" fmla="*/ 10 w 57"/>
                <a:gd name="T19" fmla="*/ 15 h 36"/>
                <a:gd name="T20" fmla="*/ 16 w 57"/>
                <a:gd name="T21" fmla="*/ 24 h 36"/>
                <a:gd name="T22" fmla="*/ 31 w 57"/>
                <a:gd name="T23" fmla="*/ 28 h 36"/>
                <a:gd name="T24" fmla="*/ 31 w 57"/>
                <a:gd name="T25" fmla="*/ 28 h 36"/>
                <a:gd name="T26" fmla="*/ 44 w 57"/>
                <a:gd name="T27" fmla="*/ 20 h 36"/>
                <a:gd name="T28" fmla="*/ 48 w 57"/>
                <a:gd name="T29" fmla="*/ 9 h 36"/>
                <a:gd name="T30" fmla="*/ 10 w 57"/>
                <a:gd name="T31" fmla="*/ 1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7" h="36">
                  <a:moveTo>
                    <a:pt x="28" y="36"/>
                  </a:moveTo>
                  <a:cubicBezTo>
                    <a:pt x="22" y="36"/>
                    <a:pt x="17" y="34"/>
                    <a:pt x="12" y="30"/>
                  </a:cubicBezTo>
                  <a:cubicBezTo>
                    <a:pt x="6" y="26"/>
                    <a:pt x="2" y="19"/>
                    <a:pt x="1" y="12"/>
                  </a:cubicBezTo>
                  <a:cubicBezTo>
                    <a:pt x="0" y="8"/>
                    <a:pt x="0" y="8"/>
                    <a:pt x="0" y="8"/>
                  </a:cubicBezTo>
                  <a:cubicBezTo>
                    <a:pt x="55" y="0"/>
                    <a:pt x="55" y="0"/>
                    <a:pt x="55" y="0"/>
                  </a:cubicBezTo>
                  <a:cubicBezTo>
                    <a:pt x="56" y="4"/>
                    <a:pt x="56" y="4"/>
                    <a:pt x="56" y="4"/>
                  </a:cubicBezTo>
                  <a:cubicBezTo>
                    <a:pt x="57" y="11"/>
                    <a:pt x="55" y="19"/>
                    <a:pt x="51" y="25"/>
                  </a:cubicBezTo>
                  <a:cubicBezTo>
                    <a:pt x="46" y="31"/>
                    <a:pt x="40" y="34"/>
                    <a:pt x="32" y="36"/>
                  </a:cubicBezTo>
                  <a:cubicBezTo>
                    <a:pt x="31" y="36"/>
                    <a:pt x="30" y="36"/>
                    <a:pt x="28" y="36"/>
                  </a:cubicBezTo>
                  <a:close/>
                  <a:moveTo>
                    <a:pt x="10" y="15"/>
                  </a:moveTo>
                  <a:cubicBezTo>
                    <a:pt x="11" y="18"/>
                    <a:pt x="13" y="22"/>
                    <a:pt x="16" y="24"/>
                  </a:cubicBezTo>
                  <a:cubicBezTo>
                    <a:pt x="21" y="27"/>
                    <a:pt x="26" y="28"/>
                    <a:pt x="31" y="28"/>
                  </a:cubicBezTo>
                  <a:cubicBezTo>
                    <a:pt x="31" y="28"/>
                    <a:pt x="31" y="28"/>
                    <a:pt x="31" y="28"/>
                  </a:cubicBezTo>
                  <a:cubicBezTo>
                    <a:pt x="37" y="27"/>
                    <a:pt x="41" y="24"/>
                    <a:pt x="44" y="20"/>
                  </a:cubicBezTo>
                  <a:cubicBezTo>
                    <a:pt x="47" y="17"/>
                    <a:pt x="48" y="13"/>
                    <a:pt x="48" y="9"/>
                  </a:cubicBezTo>
                  <a:lnTo>
                    <a:pt x="1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grpSp>
      <p:sp>
        <p:nvSpPr>
          <p:cNvPr id="115" name="Freeform 31"/>
          <p:cNvSpPr>
            <a:spLocks/>
          </p:cNvSpPr>
          <p:nvPr/>
        </p:nvSpPr>
        <p:spPr bwMode="gray">
          <a:xfrm rot="5400000" flipV="1">
            <a:off x="8961887" y="1687171"/>
            <a:ext cx="276391" cy="501127"/>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E7304A"/>
          </a:solidFill>
          <a:ln>
            <a:noFill/>
          </a:ln>
        </p:spPr>
        <p:txBody>
          <a:bodyPr vert="horz" wrap="square" lIns="91345" tIns="91345" rIns="91345" bIns="91345" numCol="1" anchor="ctr" anchorCtr="0" compatLnSpc="1">
            <a:prstTxWarp prst="textNoShape">
              <a:avLst/>
            </a:prstTxWarp>
          </a:bodyPr>
          <a:lstStyle/>
          <a:p>
            <a:pPr>
              <a:defRPr/>
            </a:pPr>
            <a:endParaRPr lang="da-DK" sz="1698" b="1" dirty="0">
              <a:solidFill>
                <a:srgbClr val="000000"/>
              </a:solidFill>
            </a:endParaRPr>
          </a:p>
        </p:txBody>
      </p:sp>
      <p:sp>
        <p:nvSpPr>
          <p:cNvPr id="116" name="Freeform 31"/>
          <p:cNvSpPr>
            <a:spLocks/>
          </p:cNvSpPr>
          <p:nvPr/>
        </p:nvSpPr>
        <p:spPr bwMode="gray">
          <a:xfrm rot="5400000" flipV="1">
            <a:off x="8813717" y="2866928"/>
            <a:ext cx="276391" cy="501127"/>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E7304A"/>
          </a:solidFill>
          <a:ln>
            <a:noFill/>
          </a:ln>
        </p:spPr>
        <p:txBody>
          <a:bodyPr vert="horz" wrap="square" lIns="91345" tIns="91345" rIns="91345" bIns="91345" numCol="1" anchor="ctr" anchorCtr="0" compatLnSpc="1">
            <a:prstTxWarp prst="textNoShape">
              <a:avLst/>
            </a:prstTxWarp>
          </a:bodyPr>
          <a:lstStyle/>
          <a:p>
            <a:pPr>
              <a:defRPr/>
            </a:pPr>
            <a:endParaRPr lang="da-DK" sz="1698" b="1" dirty="0">
              <a:solidFill>
                <a:srgbClr val="000000"/>
              </a:solidFill>
            </a:endParaRPr>
          </a:p>
        </p:txBody>
      </p:sp>
      <p:sp>
        <p:nvSpPr>
          <p:cNvPr id="117" name="Freeform 31"/>
          <p:cNvSpPr>
            <a:spLocks/>
          </p:cNvSpPr>
          <p:nvPr/>
        </p:nvSpPr>
        <p:spPr bwMode="gray">
          <a:xfrm rot="5400000" flipV="1">
            <a:off x="8921406" y="4080776"/>
            <a:ext cx="276391" cy="501127"/>
          </a:xfrm>
          <a:custGeom>
            <a:avLst/>
            <a:gdLst>
              <a:gd name="T0" fmla="*/ 2147483647 w 3884"/>
              <a:gd name="T1" fmla="*/ 2147483647 h 1600"/>
              <a:gd name="T2" fmla="*/ 2147483647 w 3884"/>
              <a:gd name="T3" fmla="*/ 2147483647 h 1600"/>
              <a:gd name="T4" fmla="*/ 2147483647 w 3884"/>
              <a:gd name="T5" fmla="*/ 2147483647 h 1600"/>
              <a:gd name="T6" fmla="*/ 2147483647 w 3884"/>
              <a:gd name="T7" fmla="*/ 2147483647 h 1600"/>
              <a:gd name="T8" fmla="*/ 2147483647 w 3884"/>
              <a:gd name="T9" fmla="*/ 2147483647 h 1600"/>
              <a:gd name="T10" fmla="*/ 2147483647 w 3884"/>
              <a:gd name="T11" fmla="*/ 2147483647 h 1600"/>
              <a:gd name="T12" fmla="*/ 0 w 3884"/>
              <a:gd name="T13" fmla="*/ 2147483647 h 1600"/>
              <a:gd name="T14" fmla="*/ 2147483647 w 3884"/>
              <a:gd name="T15" fmla="*/ 2147483647 h 1600"/>
              <a:gd name="T16" fmla="*/ 2147483647 w 3884"/>
              <a:gd name="T17" fmla="*/ 2147483647 h 1600"/>
              <a:gd name="T18" fmla="*/ 2147483647 w 3884"/>
              <a:gd name="T19" fmla="*/ 2147483647 h 1600"/>
              <a:gd name="T20" fmla="*/ 2147483647 w 3884"/>
              <a:gd name="T21" fmla="*/ 2147483647 h 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84"/>
              <a:gd name="T34" fmla="*/ 0 h 1600"/>
              <a:gd name="T35" fmla="*/ 3884 w 3884"/>
              <a:gd name="T36" fmla="*/ 1600 h 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84" h="1600">
                <a:moveTo>
                  <a:pt x="297" y="1346"/>
                </a:moveTo>
                <a:cubicBezTo>
                  <a:pt x="918" y="1523"/>
                  <a:pt x="1726" y="1533"/>
                  <a:pt x="2310" y="1448"/>
                </a:cubicBezTo>
                <a:cubicBezTo>
                  <a:pt x="3125" y="1334"/>
                  <a:pt x="3798" y="1192"/>
                  <a:pt x="3810" y="884"/>
                </a:cubicBezTo>
                <a:cubicBezTo>
                  <a:pt x="3822" y="576"/>
                  <a:pt x="3114" y="204"/>
                  <a:pt x="1945" y="137"/>
                </a:cubicBezTo>
                <a:cubicBezTo>
                  <a:pt x="645" y="63"/>
                  <a:pt x="74" y="564"/>
                  <a:pt x="74" y="724"/>
                </a:cubicBezTo>
                <a:cubicBezTo>
                  <a:pt x="74" y="884"/>
                  <a:pt x="394" y="1032"/>
                  <a:pt x="781" y="1072"/>
                </a:cubicBezTo>
                <a:cubicBezTo>
                  <a:pt x="280" y="1135"/>
                  <a:pt x="0" y="912"/>
                  <a:pt x="0" y="724"/>
                </a:cubicBezTo>
                <a:cubicBezTo>
                  <a:pt x="0" y="536"/>
                  <a:pt x="473" y="0"/>
                  <a:pt x="1951" y="68"/>
                </a:cubicBezTo>
                <a:cubicBezTo>
                  <a:pt x="2863" y="110"/>
                  <a:pt x="3884" y="433"/>
                  <a:pt x="3878" y="884"/>
                </a:cubicBezTo>
                <a:cubicBezTo>
                  <a:pt x="3872" y="1335"/>
                  <a:pt x="2873" y="1446"/>
                  <a:pt x="2276" y="1523"/>
                </a:cubicBezTo>
                <a:cubicBezTo>
                  <a:pt x="1679" y="1600"/>
                  <a:pt x="553" y="1580"/>
                  <a:pt x="297" y="1346"/>
                </a:cubicBezTo>
                <a:close/>
              </a:path>
            </a:pathLst>
          </a:custGeom>
          <a:solidFill>
            <a:srgbClr val="E7304A"/>
          </a:solidFill>
          <a:ln>
            <a:noFill/>
          </a:ln>
        </p:spPr>
        <p:txBody>
          <a:bodyPr vert="horz" wrap="square" lIns="91345" tIns="91345" rIns="91345" bIns="91345" numCol="1" anchor="ctr" anchorCtr="0" compatLnSpc="1">
            <a:prstTxWarp prst="textNoShape">
              <a:avLst/>
            </a:prstTxWarp>
          </a:bodyPr>
          <a:lstStyle/>
          <a:p>
            <a:pPr>
              <a:defRPr/>
            </a:pPr>
            <a:endParaRPr lang="da-DK" sz="1698" b="1" dirty="0">
              <a:solidFill>
                <a:srgbClr val="000000"/>
              </a:solidFill>
            </a:endParaRPr>
          </a:p>
        </p:txBody>
      </p:sp>
      <p:sp>
        <p:nvSpPr>
          <p:cNvPr id="87" name="5-takket stjerne 86"/>
          <p:cNvSpPr/>
          <p:nvPr/>
        </p:nvSpPr>
        <p:spPr bwMode="auto">
          <a:xfrm>
            <a:off x="10527805" y="1645848"/>
            <a:ext cx="143866" cy="124613"/>
          </a:xfrm>
          <a:prstGeom prst="star5">
            <a:avLst/>
          </a:prstGeom>
          <a:solidFill>
            <a:srgbClr val="B09400"/>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90" name="5-takket stjerne 89"/>
          <p:cNvSpPr/>
          <p:nvPr/>
        </p:nvSpPr>
        <p:spPr bwMode="auto">
          <a:xfrm>
            <a:off x="10691022" y="3487403"/>
            <a:ext cx="143866" cy="124613"/>
          </a:xfrm>
          <a:prstGeom prst="star5">
            <a:avLst/>
          </a:prstGeom>
          <a:solidFill>
            <a:srgbClr val="B09400"/>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97" name="5-takket stjerne 96"/>
          <p:cNvSpPr/>
          <p:nvPr/>
        </p:nvSpPr>
        <p:spPr bwMode="auto">
          <a:xfrm>
            <a:off x="10709275" y="4655743"/>
            <a:ext cx="143866" cy="124613"/>
          </a:xfrm>
          <a:prstGeom prst="star5">
            <a:avLst/>
          </a:prstGeom>
          <a:solidFill>
            <a:srgbClr val="B09400"/>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85" name="Tekstfelt 84"/>
          <p:cNvSpPr txBox="1"/>
          <p:nvPr/>
        </p:nvSpPr>
        <p:spPr>
          <a:xfrm>
            <a:off x="983306" y="6427324"/>
            <a:ext cx="9156057" cy="276999"/>
          </a:xfrm>
          <a:prstGeom prst="rect">
            <a:avLst/>
          </a:prstGeom>
          <a:noFill/>
        </p:spPr>
        <p:txBody>
          <a:bodyPr wrap="square" lIns="0" tIns="0" rIns="0" bIns="0" rtlCol="0">
            <a:spAutoFit/>
          </a:bodyPr>
          <a:lstStyle/>
          <a:p>
            <a:pPr>
              <a:lnSpc>
                <a:spcPct val="100000"/>
              </a:lnSpc>
              <a:spcBef>
                <a:spcPts val="1097"/>
              </a:spcBef>
              <a:defRPr/>
            </a:pPr>
            <a:r>
              <a:rPr lang="da-DK" sz="900" i="1" dirty="0">
                <a:solidFill>
                  <a:srgbClr val="000000"/>
                </a:solidFill>
                <a:latin typeface="Georgia" panose="02040502050405020303" pitchFamily="18" charset="0"/>
              </a:rPr>
              <a:t>Note: Det bemærkes, at gældende for undersøgelsen resultater er, at det både inkludere offentlige ledere- og medarbejdere. Såfremt ledere frasorteres har det ikke nævneværdig påvirkning på undersøgelsens overordnede resultater.  </a:t>
            </a:r>
            <a:endParaRPr lang="da-DK" sz="900" i="1" dirty="0">
              <a:solidFill>
                <a:srgbClr val="000000"/>
              </a:solidFill>
            </a:endParaRPr>
          </a:p>
        </p:txBody>
      </p:sp>
    </p:spTree>
    <p:extLst>
      <p:ext uri="{BB962C8B-B14F-4D97-AF65-F5344CB8AC3E}">
        <p14:creationId xmlns:p14="http://schemas.microsoft.com/office/powerpoint/2010/main" val="3380565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billede 1"/>
          <p:cNvSpPr>
            <a:spLocks noGrp="1"/>
          </p:cNvSpPr>
          <p:nvPr>
            <p:ph type="pic" sz="quarter" idx="17"/>
          </p:nvPr>
        </p:nvSpPr>
        <p:spPr/>
      </p:sp>
      <p:sp>
        <p:nvSpPr>
          <p:cNvPr id="3" name="Titel 2"/>
          <p:cNvSpPr>
            <a:spLocks noGrp="1"/>
          </p:cNvSpPr>
          <p:nvPr>
            <p:ph type="ctrTitle"/>
          </p:nvPr>
        </p:nvSpPr>
        <p:spPr/>
        <p:txBody>
          <a:bodyPr vert="horz"/>
          <a:lstStyle/>
          <a:p>
            <a:r>
              <a:rPr lang="da-DK" dirty="0"/>
              <a:t>Nedslagspunkter og refleksioner</a:t>
            </a:r>
          </a:p>
        </p:txBody>
      </p:sp>
      <p:sp>
        <p:nvSpPr>
          <p:cNvPr id="4" name="Undertitel 3"/>
          <p:cNvSpPr>
            <a:spLocks noGrp="1"/>
          </p:cNvSpPr>
          <p:nvPr>
            <p:ph type="subTitle" idx="1"/>
          </p:nvPr>
        </p:nvSpPr>
        <p:spPr/>
        <p:txBody>
          <a:bodyPr/>
          <a:lstStyle/>
          <a:p>
            <a:endParaRPr lang="da-DK"/>
          </a:p>
        </p:txBody>
      </p:sp>
      <p:sp>
        <p:nvSpPr>
          <p:cNvPr id="5" name="Pladsholder til dato 4"/>
          <p:cNvSpPr>
            <a:spLocks noGrp="1"/>
          </p:cNvSpPr>
          <p:nvPr>
            <p:ph type="dt" sz="half" idx="10"/>
          </p:nvPr>
        </p:nvSpPr>
        <p:spPr/>
        <p:txBody>
          <a:bodyPr/>
          <a:lstStyle/>
          <a:p>
            <a:fld id="{BA1EAE91-B0E4-44D6-8053-8ED78232D673}" type="datetime2">
              <a:rPr lang="da-DK" smtClean="0"/>
              <a:t>13. september 2022</a:t>
            </a:fld>
            <a:endParaRPr lang="da-DK" dirty="0"/>
          </a:p>
        </p:txBody>
      </p:sp>
      <p:sp>
        <p:nvSpPr>
          <p:cNvPr id="6" name="Pladsholder til sidefod 5"/>
          <p:cNvSpPr>
            <a:spLocks noGrp="1"/>
          </p:cNvSpPr>
          <p:nvPr>
            <p:ph type="ftr" sz="quarter" idx="11"/>
          </p:nvPr>
        </p:nvSpPr>
        <p:spPr/>
        <p:txBody>
          <a:bodyPr/>
          <a:lstStyle/>
          <a:p>
            <a:r>
              <a:rPr lang="da-DK"/>
              <a:t>Indsæt præsentationens titel via Sidefod</a:t>
            </a:r>
            <a:endParaRPr lang="da-DK" dirty="0"/>
          </a:p>
        </p:txBody>
      </p:sp>
      <p:sp>
        <p:nvSpPr>
          <p:cNvPr id="7" name="Pladsholder til slidenummer 6"/>
          <p:cNvSpPr>
            <a:spLocks noGrp="1"/>
          </p:cNvSpPr>
          <p:nvPr>
            <p:ph type="sldNum" sz="quarter" idx="12"/>
          </p:nvPr>
        </p:nvSpPr>
        <p:spPr/>
        <p:txBody>
          <a:bodyPr/>
          <a:lstStyle/>
          <a:p>
            <a:r>
              <a:rPr lang="da-DK"/>
              <a:t>Side </a:t>
            </a:r>
            <a:fld id="{24C8C45C-947F-4981-8B3F-4F32E973C901}" type="slidenum">
              <a:rPr lang="da-DK" smtClean="0"/>
              <a:pPr/>
              <a:t>6</a:t>
            </a:fld>
            <a:endParaRPr lang="da-DK" dirty="0"/>
          </a:p>
        </p:txBody>
      </p:sp>
      <p:sp>
        <p:nvSpPr>
          <p:cNvPr id="8" name="Pladsholder til tekst 7"/>
          <p:cNvSpPr>
            <a:spLocks noGrp="1"/>
          </p:cNvSpPr>
          <p:nvPr>
            <p:ph type="body" sz="quarter" idx="16"/>
          </p:nvPr>
        </p:nvSpPr>
        <p:spPr/>
        <p:txBody>
          <a:bodyPr/>
          <a:lstStyle/>
          <a:p>
            <a:endParaRPr lang="da-DK" dirty="0"/>
          </a:p>
        </p:txBody>
      </p:sp>
      <p:sp>
        <p:nvSpPr>
          <p:cNvPr id="9" name="Pladsholder til tekst 8"/>
          <p:cNvSpPr>
            <a:spLocks noGrp="1"/>
          </p:cNvSpPr>
          <p:nvPr>
            <p:ph type="body" sz="quarter" idx="18"/>
          </p:nvPr>
        </p:nvSpPr>
        <p:spPr/>
        <p:txBody>
          <a:bodyPr/>
          <a:lstStyle/>
          <a:p>
            <a:endParaRPr lang="da-DK"/>
          </a:p>
        </p:txBody>
      </p:sp>
    </p:spTree>
    <p:extLst>
      <p:ext uri="{BB962C8B-B14F-4D97-AF65-F5344CB8AC3E}">
        <p14:creationId xmlns:p14="http://schemas.microsoft.com/office/powerpoint/2010/main" val="36905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Rektangel 336"/>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endParaRPr>
          </a:p>
        </p:txBody>
      </p:sp>
      <p:graphicFrame>
        <p:nvGraphicFramePr>
          <p:cNvPr id="117" name="Chart 3"/>
          <p:cNvGraphicFramePr/>
          <p:nvPr>
            <p:custDataLst>
              <p:tags r:id="rId1"/>
            </p:custDataLst>
            <p:extLst>
              <p:ext uri="{D42A27DB-BD31-4B8C-83A1-F6EECF244321}">
                <p14:modId xmlns:p14="http://schemas.microsoft.com/office/powerpoint/2010/main" val="1646727534"/>
              </p:ext>
            </p:extLst>
          </p:nvPr>
        </p:nvGraphicFramePr>
        <p:xfrm>
          <a:off x="2114550" y="2268538"/>
          <a:ext cx="3384550" cy="2784475"/>
        </p:xfrm>
        <a:graphic>
          <a:graphicData uri="http://schemas.openxmlformats.org/drawingml/2006/chart">
            <c:chart xmlns:c="http://schemas.openxmlformats.org/drawingml/2006/chart" xmlns:r="http://schemas.openxmlformats.org/officeDocument/2006/relationships" r:id="rId42"/>
          </a:graphicData>
        </a:graphic>
      </p:graphicFrame>
      <p:cxnSp>
        <p:nvCxnSpPr>
          <p:cNvPr id="12" name="Lige forbindelse 11"/>
          <p:cNvCxnSpPr/>
          <p:nvPr>
            <p:custDataLst>
              <p:tags r:id="rId2"/>
            </p:custDataLst>
          </p:nvPr>
        </p:nvCxnSpPr>
        <p:spPr bwMode="auto">
          <a:xfrm flipH="1" flipV="1">
            <a:off x="2211388" y="4689475"/>
            <a:ext cx="150813"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3" name="Lige forbindelse 22"/>
          <p:cNvCxnSpPr/>
          <p:nvPr>
            <p:custDataLst>
              <p:tags r:id="rId3"/>
            </p:custDataLst>
          </p:nvPr>
        </p:nvCxnSpPr>
        <p:spPr bwMode="auto">
          <a:xfrm flipH="1" flipV="1">
            <a:off x="2314575" y="2943225"/>
            <a:ext cx="188913"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4" name="Lige forbindelse 23"/>
          <p:cNvCxnSpPr/>
          <p:nvPr>
            <p:custDataLst>
              <p:tags r:id="rId4"/>
            </p:custDataLst>
          </p:nvPr>
        </p:nvCxnSpPr>
        <p:spPr bwMode="auto">
          <a:xfrm flipH="1" flipV="1">
            <a:off x="2219325" y="2943225"/>
            <a:ext cx="142875"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3" name="Lige forbindelse 12"/>
          <p:cNvCxnSpPr/>
          <p:nvPr>
            <p:custDataLst>
              <p:tags r:id="rId5"/>
            </p:custDataLst>
          </p:nvPr>
        </p:nvCxnSpPr>
        <p:spPr bwMode="auto">
          <a:xfrm flipH="1" flipV="1">
            <a:off x="2262188" y="4689475"/>
            <a:ext cx="241300"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7" name="Lige forbindelse 26"/>
          <p:cNvCxnSpPr/>
          <p:nvPr>
            <p:custDataLst>
              <p:tags r:id="rId6"/>
            </p:custDataLst>
          </p:nvPr>
        </p:nvCxnSpPr>
        <p:spPr bwMode="auto">
          <a:xfrm flipH="1" flipV="1">
            <a:off x="2211388" y="3816350"/>
            <a:ext cx="150813"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6" name="Lige forbindelse 25"/>
          <p:cNvCxnSpPr/>
          <p:nvPr>
            <p:custDataLst>
              <p:tags r:id="rId7"/>
            </p:custDataLst>
          </p:nvPr>
        </p:nvCxnSpPr>
        <p:spPr bwMode="auto">
          <a:xfrm flipH="1" flipV="1">
            <a:off x="2266950" y="3816350"/>
            <a:ext cx="236538" cy="74613"/>
          </a:xfrm>
          <a:prstGeom prst="line">
            <a:avLst/>
          </a:prstGeom>
          <a:ln w="6350" cap="flat" cmpd="sng" algn="ctr">
            <a:solidFill>
              <a:schemeClr val="tx1"/>
            </a:solidFill>
            <a:prstDash val="solid"/>
            <a:miter lim="800000"/>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76" name="Rectangle 3"/>
          <p:cNvSpPr>
            <a:spLocks noGrp="1" noChangeArrowheads="1"/>
          </p:cNvSpPr>
          <p:nvPr>
            <p:custDataLst>
              <p:tags r:id="rId8"/>
            </p:custDataLst>
          </p:nvPr>
        </p:nvSpPr>
        <p:spPr bwMode="auto">
          <a:xfrm>
            <a:off x="379413" y="2574925"/>
            <a:ext cx="13954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400" i="1" kern="0" dirty="0">
                <a:solidFill>
                  <a:srgbClr val="000000"/>
                </a:solidFill>
                <a:latin typeface="Garamond" panose="02020404030301010803" pitchFamily="18" charset="0"/>
                <a:sym typeface="Garamond" panose="02020404030301010803" pitchFamily="18" charset="0"/>
              </a:rPr>
              <a:t>Jeg arbejder med det, </a:t>
            </a:r>
            <a:br>
              <a:rPr lang="da-DK" altLang="en-US" sz="1400" i="1" kern="0" dirty="0">
                <a:solidFill>
                  <a:srgbClr val="000000"/>
                </a:solidFill>
                <a:latin typeface="Garamond" panose="02020404030301010803" pitchFamily="18" charset="0"/>
                <a:sym typeface="Garamond" panose="02020404030301010803" pitchFamily="18" charset="0"/>
              </a:rPr>
            </a:br>
            <a:r>
              <a:rPr lang="da-DK" altLang="en-US" sz="1400" i="1" kern="0" dirty="0">
                <a:solidFill>
                  <a:srgbClr val="000000"/>
                </a:solidFill>
                <a:latin typeface="Garamond" panose="02020404030301010803" pitchFamily="18" charset="0"/>
                <a:sym typeface="Garamond" panose="02020404030301010803" pitchFamily="18" charset="0"/>
              </a:rPr>
              <a:t>jeg synes er vigtigt i livet</a:t>
            </a:r>
            <a:endParaRPr lang="da-DK" sz="1400" i="1" kern="0" dirty="0">
              <a:solidFill>
                <a:srgbClr val="000000"/>
              </a:solidFill>
              <a:latin typeface="Garamond" panose="02020404030301010803" pitchFamily="18" charset="0"/>
              <a:sym typeface="Garamond" panose="02020404030301010803" pitchFamily="18" charset="0"/>
            </a:endParaRPr>
          </a:p>
        </p:txBody>
      </p:sp>
      <p:sp>
        <p:nvSpPr>
          <p:cNvPr id="81" name="Rectangle 3"/>
          <p:cNvSpPr>
            <a:spLocks noGrp="1" noChangeArrowheads="1"/>
          </p:cNvSpPr>
          <p:nvPr>
            <p:custDataLst>
              <p:tags r:id="rId9"/>
            </p:custDataLst>
          </p:nvPr>
        </p:nvSpPr>
        <p:spPr bwMode="auto">
          <a:xfrm>
            <a:off x="379413" y="3341688"/>
            <a:ext cx="17002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400" i="1" kern="0" dirty="0">
                <a:solidFill>
                  <a:srgbClr val="000000"/>
                </a:solidFill>
                <a:latin typeface="Garamond" panose="02020404030301010803" pitchFamily="18" charset="0"/>
                <a:sym typeface="Garamond" panose="02020404030301010803" pitchFamily="18" charset="0"/>
              </a:rPr>
              <a:t>Jeg ser en forbindelse mellem </a:t>
            </a:r>
          </a:p>
          <a:p>
            <a:pPr marL="0" indent="0">
              <a:spcBef>
                <a:spcPct val="0"/>
              </a:spcBef>
              <a:buNone/>
              <a:defRPr/>
            </a:pPr>
            <a:r>
              <a:rPr lang="da-DK" altLang="en-US" sz="1400" i="1" kern="0" dirty="0">
                <a:solidFill>
                  <a:srgbClr val="000000"/>
                </a:solidFill>
                <a:latin typeface="Garamond" panose="02020404030301010803" pitchFamily="18" charset="0"/>
                <a:sym typeface="Garamond" panose="02020404030301010803" pitchFamily="18" charset="0"/>
              </a:rPr>
              <a:t>Mit a</a:t>
            </a:r>
            <a:r>
              <a:rPr lang="da-DK" sz="1400" i="1" kern="0" dirty="0">
                <a:solidFill>
                  <a:srgbClr val="000000"/>
                </a:solidFill>
                <a:latin typeface="Garamond" panose="02020404030301010803" pitchFamily="18" charset="0"/>
                <a:sym typeface="Garamond" panose="02020404030301010803" pitchFamily="18" charset="0"/>
              </a:rPr>
              <a:t>rbejde og samfundets </a:t>
            </a:r>
            <a:br>
              <a:rPr lang="da-DK" sz="1400" i="1" kern="0" dirty="0">
                <a:solidFill>
                  <a:srgbClr val="000000"/>
                </a:solidFill>
                <a:latin typeface="Garamond" panose="02020404030301010803" pitchFamily="18" charset="0"/>
                <a:sym typeface="Garamond" panose="02020404030301010803" pitchFamily="18" charset="0"/>
              </a:rPr>
            </a:br>
            <a:r>
              <a:rPr lang="da-DK" sz="1400" i="1" kern="0" dirty="0">
                <a:solidFill>
                  <a:srgbClr val="000000"/>
                </a:solidFill>
                <a:latin typeface="Garamond" panose="02020404030301010803" pitchFamily="18" charset="0"/>
                <a:sym typeface="Garamond" panose="02020404030301010803" pitchFamily="18" charset="0"/>
              </a:rPr>
              <a:t>bedste</a:t>
            </a:r>
          </a:p>
        </p:txBody>
      </p:sp>
      <p:sp>
        <p:nvSpPr>
          <p:cNvPr id="87" name="Rectangle 3"/>
          <p:cNvSpPr>
            <a:spLocks noGrp="1" noChangeArrowheads="1"/>
          </p:cNvSpPr>
          <p:nvPr>
            <p:custDataLst>
              <p:tags r:id="rId10"/>
            </p:custDataLst>
          </p:nvPr>
        </p:nvSpPr>
        <p:spPr bwMode="auto">
          <a:xfrm>
            <a:off x="379413" y="4321175"/>
            <a:ext cx="146843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400" i="1" kern="0" dirty="0">
                <a:solidFill>
                  <a:srgbClr val="000000"/>
                </a:solidFill>
                <a:latin typeface="Garamond" panose="02020404030301010803" pitchFamily="18" charset="0"/>
                <a:sym typeface="Garamond" panose="02020404030301010803" pitchFamily="18" charset="0"/>
              </a:rPr>
              <a:t>Mit arbejde giver </a:t>
            </a:r>
            <a:br>
              <a:rPr lang="da-DK" altLang="en-US" sz="1400" i="1" kern="0" dirty="0">
                <a:solidFill>
                  <a:srgbClr val="000000"/>
                </a:solidFill>
                <a:latin typeface="Garamond" panose="02020404030301010803" pitchFamily="18" charset="0"/>
                <a:sym typeface="Garamond" panose="02020404030301010803" pitchFamily="18" charset="0"/>
              </a:rPr>
            </a:br>
            <a:r>
              <a:rPr lang="da-DK" altLang="en-US" sz="1400" i="1" kern="0" dirty="0">
                <a:solidFill>
                  <a:srgbClr val="000000"/>
                </a:solidFill>
                <a:latin typeface="Garamond" panose="02020404030301010803" pitchFamily="18" charset="0"/>
                <a:sym typeface="Garamond" panose="02020404030301010803" pitchFamily="18" charset="0"/>
              </a:rPr>
              <a:t>mening for mig personligt</a:t>
            </a:r>
            <a:endParaRPr lang="da-DK" sz="1400" i="1" kern="0" dirty="0">
              <a:solidFill>
                <a:srgbClr val="000000"/>
              </a:solidFill>
              <a:latin typeface="Garamond" panose="02020404030301010803" pitchFamily="18" charset="0"/>
              <a:sym typeface="Garamond" panose="02020404030301010803" pitchFamily="18" charset="0"/>
            </a:endParaRPr>
          </a:p>
        </p:txBody>
      </p:sp>
      <p:sp>
        <p:nvSpPr>
          <p:cNvPr id="97" name="Tekstfelt 96"/>
          <p:cNvSpPr txBox="1"/>
          <p:nvPr/>
        </p:nvSpPr>
        <p:spPr>
          <a:xfrm>
            <a:off x="2079626" y="5979796"/>
            <a:ext cx="4238935" cy="615553"/>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7007</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Figuren viser fordelingen af  de offentligt ansattes vurdering af mening.  </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a:t>
            </a:r>
            <a:br>
              <a:rPr lang="da-DK" sz="1000" u="sng"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 </a:t>
            </a:r>
          </a:p>
        </p:txBody>
      </p:sp>
      <p:sp>
        <p:nvSpPr>
          <p:cNvPr id="98" name="Tekstfelt 97"/>
          <p:cNvSpPr txBox="1"/>
          <p:nvPr/>
        </p:nvSpPr>
        <p:spPr>
          <a:xfrm>
            <a:off x="365313" y="2088594"/>
            <a:ext cx="4634018" cy="246221"/>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Oplevelsen af mening er undersøgt ud fra tre spørgsmål:</a:t>
            </a:r>
          </a:p>
        </p:txBody>
      </p:sp>
      <p:sp>
        <p:nvSpPr>
          <p:cNvPr id="7" name="Rektangel 6"/>
          <p:cNvSpPr/>
          <p:nvPr>
            <p:custDataLst>
              <p:tags r:id="rId11"/>
            </p:custDataLst>
          </p:nvPr>
        </p:nvSpPr>
        <p:spPr bwMode="auto">
          <a:xfrm>
            <a:off x="3013075" y="5468938"/>
            <a:ext cx="196850" cy="147638"/>
          </a:xfrm>
          <a:prstGeom prst="rect">
            <a:avLst/>
          </a:prstGeom>
          <a:solidFill>
            <a:schemeClr val="accent3"/>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FFFFFF"/>
              </a:solidFill>
            </a:endParaRPr>
          </a:p>
        </p:txBody>
      </p:sp>
      <p:sp>
        <p:nvSpPr>
          <p:cNvPr id="5" name="Rektangel 4"/>
          <p:cNvSpPr/>
          <p:nvPr>
            <p:custDataLst>
              <p:tags r:id="rId12"/>
            </p:custDataLst>
          </p:nvPr>
        </p:nvSpPr>
        <p:spPr bwMode="auto">
          <a:xfrm>
            <a:off x="3013075" y="5030788"/>
            <a:ext cx="196850" cy="147638"/>
          </a:xfrm>
          <a:prstGeom prst="rect">
            <a:avLst/>
          </a:prstGeom>
          <a:solidFill>
            <a:srgbClr val="951118"/>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FFFFFF"/>
              </a:solidFill>
            </a:endParaRPr>
          </a:p>
        </p:txBody>
      </p:sp>
      <p:sp>
        <p:nvSpPr>
          <p:cNvPr id="6" name="Rektangel 5"/>
          <p:cNvSpPr/>
          <p:nvPr>
            <p:custDataLst>
              <p:tags r:id="rId13"/>
            </p:custDataLst>
          </p:nvPr>
        </p:nvSpPr>
        <p:spPr bwMode="auto">
          <a:xfrm>
            <a:off x="3013075" y="5249863"/>
            <a:ext cx="196850" cy="147638"/>
          </a:xfrm>
          <a:prstGeom prst="rect">
            <a:avLst/>
          </a:prstGeom>
          <a:solidFill>
            <a:srgbClr val="ED5E66"/>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FFFFFF"/>
              </a:solidFill>
            </a:endParaRPr>
          </a:p>
        </p:txBody>
      </p:sp>
      <p:sp>
        <p:nvSpPr>
          <p:cNvPr id="8" name="Rektangel 7"/>
          <p:cNvSpPr/>
          <p:nvPr>
            <p:custDataLst>
              <p:tags r:id="rId14"/>
            </p:custDataLst>
          </p:nvPr>
        </p:nvSpPr>
        <p:spPr bwMode="auto">
          <a:xfrm>
            <a:off x="4681538" y="5030788"/>
            <a:ext cx="196850" cy="147638"/>
          </a:xfrm>
          <a:prstGeom prst="rect">
            <a:avLst/>
          </a:prstGeom>
          <a:solidFill>
            <a:schemeClr val="accent2"/>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FFFFFF"/>
              </a:solidFill>
            </a:endParaRPr>
          </a:p>
        </p:txBody>
      </p:sp>
      <p:sp>
        <p:nvSpPr>
          <p:cNvPr id="9" name="Rektangel 8"/>
          <p:cNvSpPr/>
          <p:nvPr>
            <p:custDataLst>
              <p:tags r:id="rId15"/>
            </p:custDataLst>
          </p:nvPr>
        </p:nvSpPr>
        <p:spPr bwMode="auto">
          <a:xfrm>
            <a:off x="4681538" y="5249863"/>
            <a:ext cx="196850" cy="147638"/>
          </a:xfrm>
          <a:prstGeom prst="rect">
            <a:avLst/>
          </a:prstGeom>
          <a:solidFill>
            <a:schemeClr val="accent1"/>
          </a:solidFill>
          <a:ln w="6350" cap="flat" cmpd="sng" algn="ctr">
            <a:noFill/>
            <a:prstDash val="solid"/>
            <a:round/>
            <a:headEnd type="none" w="med" len="med"/>
            <a:tailEnd type="none" w="med" len="med"/>
          </a:ln>
          <a:effectLst/>
          <a:extLs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FFFFFF"/>
              </a:solidFill>
            </a:endParaRPr>
          </a:p>
        </p:txBody>
      </p:sp>
      <p:sp>
        <p:nvSpPr>
          <p:cNvPr id="88" name="Rectangle 3"/>
          <p:cNvSpPr>
            <a:spLocks noGrp="1" noChangeArrowheads="1"/>
          </p:cNvSpPr>
          <p:nvPr>
            <p:custDataLst>
              <p:tags r:id="rId16"/>
            </p:custDataLst>
          </p:nvPr>
        </p:nvSpPr>
        <p:spPr bwMode="auto">
          <a:xfrm>
            <a:off x="3260725" y="5026025"/>
            <a:ext cx="56515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6CA65A6E-754D-4F43-87EF-E9437BBB33E8}" type="datetime'''''''''Hel''''''''''t'''''''''''''' ''u''''en''''''ig'">
              <a:rPr lang="da-DK" altLang="en-US" sz="1100" kern="0">
                <a:solidFill>
                  <a:srgbClr val="000000"/>
                </a:solidFill>
                <a:latin typeface="Garamond" panose="02020404030301010803" pitchFamily="18" charset="0"/>
                <a:sym typeface="Garamond" panose="02020404030301010803" pitchFamily="18" charset="0"/>
              </a:rPr>
              <a:pPr marL="0" indent="0">
                <a:spcBef>
                  <a:spcPct val="0"/>
                </a:spcBef>
                <a:buNone/>
                <a:defRPr/>
              </a:pPr>
              <a:t>Helt uenig</a:t>
            </a:fld>
            <a:endParaRPr lang="da-DK" sz="1100" kern="0" dirty="0">
              <a:solidFill>
                <a:srgbClr val="000000"/>
              </a:solidFill>
              <a:latin typeface="Garamond" panose="02020404030301010803" pitchFamily="18" charset="0"/>
              <a:sym typeface="Garamond" panose="02020404030301010803" pitchFamily="18" charset="0"/>
            </a:endParaRPr>
          </a:p>
        </p:txBody>
      </p:sp>
      <p:sp>
        <p:nvSpPr>
          <p:cNvPr id="94" name="Rectangle 3"/>
          <p:cNvSpPr>
            <a:spLocks noGrp="1" noChangeArrowheads="1"/>
          </p:cNvSpPr>
          <p:nvPr>
            <p:custDataLst>
              <p:tags r:id="rId17"/>
            </p:custDataLst>
          </p:nvPr>
        </p:nvSpPr>
        <p:spPr bwMode="auto">
          <a:xfrm>
            <a:off x="3260725" y="5245100"/>
            <a:ext cx="9525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100" kern="0" dirty="0">
                <a:solidFill>
                  <a:srgbClr val="000000"/>
                </a:solidFill>
                <a:latin typeface="Garamond" panose="02020404030301010803" pitchFamily="18" charset="0"/>
                <a:sym typeface="Garamond" panose="02020404030301010803" pitchFamily="18" charset="0"/>
              </a:rPr>
              <a:t>Overvejende enig</a:t>
            </a:r>
            <a:endParaRPr lang="da-DK" sz="1100" kern="0" dirty="0">
              <a:solidFill>
                <a:srgbClr val="000000"/>
              </a:solidFill>
              <a:latin typeface="Garamond" panose="02020404030301010803" pitchFamily="18" charset="0"/>
              <a:sym typeface="Garamond" panose="02020404030301010803" pitchFamily="18" charset="0"/>
            </a:endParaRPr>
          </a:p>
        </p:txBody>
      </p:sp>
      <p:sp>
        <p:nvSpPr>
          <p:cNvPr id="90" name="Rectangle 3"/>
          <p:cNvSpPr>
            <a:spLocks noGrp="1" noChangeArrowheads="1"/>
          </p:cNvSpPr>
          <p:nvPr>
            <p:custDataLst>
              <p:tags r:id="rId18"/>
            </p:custDataLst>
          </p:nvPr>
        </p:nvSpPr>
        <p:spPr bwMode="auto">
          <a:xfrm>
            <a:off x="4929188" y="5026025"/>
            <a:ext cx="9525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100" kern="0" dirty="0">
                <a:solidFill>
                  <a:srgbClr val="000000"/>
                </a:solidFill>
                <a:latin typeface="Garamond" panose="02020404030301010803" pitchFamily="18" charset="0"/>
                <a:sym typeface="Garamond" panose="02020404030301010803" pitchFamily="18" charset="0"/>
              </a:rPr>
              <a:t>Overvejende enig</a:t>
            </a:r>
            <a:endParaRPr lang="da-DK" sz="1100" kern="0" dirty="0">
              <a:solidFill>
                <a:srgbClr val="000000"/>
              </a:solidFill>
              <a:latin typeface="Garamond" panose="02020404030301010803" pitchFamily="18" charset="0"/>
              <a:sym typeface="Garamond" panose="02020404030301010803" pitchFamily="18" charset="0"/>
            </a:endParaRPr>
          </a:p>
        </p:txBody>
      </p:sp>
      <p:sp>
        <p:nvSpPr>
          <p:cNvPr id="92" name="Rectangle 3"/>
          <p:cNvSpPr>
            <a:spLocks noGrp="1" noChangeArrowheads="1"/>
          </p:cNvSpPr>
          <p:nvPr>
            <p:custDataLst>
              <p:tags r:id="rId19"/>
            </p:custDataLst>
          </p:nvPr>
        </p:nvSpPr>
        <p:spPr bwMode="auto">
          <a:xfrm>
            <a:off x="3260725" y="5464175"/>
            <a:ext cx="1319213"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100" kern="0" dirty="0">
                <a:solidFill>
                  <a:srgbClr val="000000"/>
                </a:solidFill>
                <a:latin typeface="Garamond" panose="02020404030301010803" pitchFamily="18" charset="0"/>
                <a:sym typeface="Garamond" panose="02020404030301010803" pitchFamily="18" charset="0"/>
              </a:rPr>
              <a:t>Hverken uenig eller enig</a:t>
            </a:r>
            <a:endParaRPr lang="da-DK" sz="1100" kern="0" dirty="0">
              <a:solidFill>
                <a:srgbClr val="000000"/>
              </a:solidFill>
              <a:latin typeface="Garamond" panose="02020404030301010803" pitchFamily="18" charset="0"/>
              <a:sym typeface="Garamond" panose="02020404030301010803" pitchFamily="18" charset="0"/>
            </a:endParaRPr>
          </a:p>
        </p:txBody>
      </p:sp>
      <p:sp>
        <p:nvSpPr>
          <p:cNvPr id="89" name="Rectangle 3"/>
          <p:cNvSpPr>
            <a:spLocks noGrp="1" noChangeArrowheads="1"/>
          </p:cNvSpPr>
          <p:nvPr>
            <p:custDataLst>
              <p:tags r:id="rId20"/>
            </p:custDataLst>
          </p:nvPr>
        </p:nvSpPr>
        <p:spPr bwMode="auto">
          <a:xfrm>
            <a:off x="4929188" y="5245100"/>
            <a:ext cx="496888"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ECFB29FE-936C-4ABF-A7FF-BC3E7181AB3A}" type="datetime'''''H''''el''t'''''' ''''''''''''''''''e''''''ni''''''''g'''''">
              <a:rPr lang="da-DK" altLang="en-US" sz="1100" kern="0">
                <a:solidFill>
                  <a:srgbClr val="000000"/>
                </a:solidFill>
                <a:latin typeface="Garamond" panose="02020404030301010803" pitchFamily="18" charset="0"/>
                <a:sym typeface="Garamond" panose="02020404030301010803" pitchFamily="18" charset="0"/>
              </a:rPr>
              <a:pPr marL="0" indent="0">
                <a:spcBef>
                  <a:spcPct val="0"/>
                </a:spcBef>
                <a:buNone/>
                <a:defRPr/>
              </a:pPr>
              <a:t>Helt enig</a:t>
            </a:fld>
            <a:endParaRPr lang="da-DK" sz="1100" kern="0" dirty="0">
              <a:solidFill>
                <a:srgbClr val="000000"/>
              </a:solidFill>
              <a:latin typeface="Garamond" panose="02020404030301010803" pitchFamily="18" charset="0"/>
              <a:sym typeface="Garamond" panose="02020404030301010803" pitchFamily="18" charset="0"/>
            </a:endParaRPr>
          </a:p>
        </p:txBody>
      </p:sp>
      <p:cxnSp>
        <p:nvCxnSpPr>
          <p:cNvPr id="91" name="Lige forbindelse 90"/>
          <p:cNvCxnSpPr/>
          <p:nvPr/>
        </p:nvCxnSpPr>
        <p:spPr bwMode="auto">
          <a:xfrm>
            <a:off x="2061210" y="5951222"/>
            <a:ext cx="1066679" cy="0"/>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kstfelt 102"/>
          <p:cNvSpPr txBox="1"/>
          <p:nvPr/>
        </p:nvSpPr>
        <p:spPr>
          <a:xfrm>
            <a:off x="7637305" y="5951222"/>
            <a:ext cx="4331176" cy="615553"/>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6949</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Figurerne viser det gennemsnitlige niveau for offentligt ansattes vurdering af mening fordelt på fagområder. 5=højt niveau af mening. </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 </a:t>
            </a:r>
          </a:p>
        </p:txBody>
      </p:sp>
      <p:sp>
        <p:nvSpPr>
          <p:cNvPr id="104" name="Tekstfelt 103"/>
          <p:cNvSpPr txBox="1"/>
          <p:nvPr/>
        </p:nvSpPr>
        <p:spPr>
          <a:xfrm>
            <a:off x="1224450" y="1051189"/>
            <a:ext cx="4406898" cy="492443"/>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De offentligt ansatte på tværs af fagområder oplever generelt høj grad af meningsfuldhed i deres arbejde</a:t>
            </a:r>
          </a:p>
        </p:txBody>
      </p:sp>
      <p:graphicFrame>
        <p:nvGraphicFramePr>
          <p:cNvPr id="63" name="Chart 3"/>
          <p:cNvGraphicFramePr/>
          <p:nvPr>
            <p:custDataLst>
              <p:tags r:id="rId21"/>
            </p:custDataLst>
            <p:extLst>
              <p:ext uri="{D42A27DB-BD31-4B8C-83A1-F6EECF244321}">
                <p14:modId xmlns:p14="http://schemas.microsoft.com/office/powerpoint/2010/main" val="3023502327"/>
              </p:ext>
            </p:extLst>
          </p:nvPr>
        </p:nvGraphicFramePr>
        <p:xfrm>
          <a:off x="8531225" y="2268538"/>
          <a:ext cx="3641725" cy="3076575"/>
        </p:xfrm>
        <a:graphic>
          <a:graphicData uri="http://schemas.openxmlformats.org/drawingml/2006/chart">
            <c:chart xmlns:c="http://schemas.openxmlformats.org/drawingml/2006/chart" xmlns:r="http://schemas.openxmlformats.org/officeDocument/2006/relationships" r:id="rId43"/>
          </a:graphicData>
        </a:graphic>
      </p:graphicFrame>
      <p:cxnSp>
        <p:nvCxnSpPr>
          <p:cNvPr id="108" name="Lige forbindelse 107"/>
          <p:cNvCxnSpPr/>
          <p:nvPr>
            <p:custDataLst>
              <p:tags r:id="rId22"/>
            </p:custDataLst>
          </p:nvPr>
        </p:nvCxnSpPr>
        <p:spPr bwMode="auto">
          <a:xfrm flipH="1">
            <a:off x="11369675" y="24955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7" name="Lige forbindelse 106"/>
          <p:cNvCxnSpPr/>
          <p:nvPr>
            <p:custDataLst>
              <p:tags r:id="rId23"/>
            </p:custDataLst>
          </p:nvPr>
        </p:nvCxnSpPr>
        <p:spPr bwMode="auto">
          <a:xfrm flipH="1">
            <a:off x="11247438" y="33686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6" name="Lige forbindelse 105"/>
          <p:cNvCxnSpPr/>
          <p:nvPr>
            <p:custDataLst>
              <p:tags r:id="rId24"/>
            </p:custDataLst>
          </p:nvPr>
        </p:nvCxnSpPr>
        <p:spPr bwMode="auto">
          <a:xfrm flipH="1">
            <a:off x="11310938" y="278765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9" name="Lige forbindelse 108"/>
          <p:cNvCxnSpPr/>
          <p:nvPr>
            <p:custDataLst>
              <p:tags r:id="rId25"/>
            </p:custDataLst>
          </p:nvPr>
        </p:nvCxnSpPr>
        <p:spPr bwMode="auto">
          <a:xfrm flipH="1">
            <a:off x="11272838" y="307816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6" name="Lige forbindelse 115"/>
          <p:cNvCxnSpPr/>
          <p:nvPr>
            <p:custDataLst>
              <p:tags r:id="rId26"/>
            </p:custDataLst>
          </p:nvPr>
        </p:nvCxnSpPr>
        <p:spPr bwMode="auto">
          <a:xfrm flipH="1">
            <a:off x="11168063" y="3660775"/>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8" name="Lige forbindelse 117"/>
          <p:cNvCxnSpPr/>
          <p:nvPr>
            <p:custDataLst>
              <p:tags r:id="rId27"/>
            </p:custDataLst>
          </p:nvPr>
        </p:nvCxnSpPr>
        <p:spPr bwMode="auto">
          <a:xfrm flipH="1">
            <a:off x="11168063" y="3951288"/>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9" name="Lige forbindelse 118"/>
          <p:cNvCxnSpPr/>
          <p:nvPr>
            <p:custDataLst>
              <p:tags r:id="rId28"/>
            </p:custDataLst>
          </p:nvPr>
        </p:nvCxnSpPr>
        <p:spPr bwMode="auto">
          <a:xfrm flipH="1">
            <a:off x="11093450" y="424180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20" name="Lige forbindelse 119"/>
          <p:cNvCxnSpPr/>
          <p:nvPr>
            <p:custDataLst>
              <p:tags r:id="rId29"/>
            </p:custDataLst>
          </p:nvPr>
        </p:nvCxnSpPr>
        <p:spPr bwMode="auto">
          <a:xfrm flipH="1">
            <a:off x="11087100" y="4533900"/>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21" name="Lige forbindelse 120"/>
          <p:cNvCxnSpPr/>
          <p:nvPr>
            <p:custDataLst>
              <p:tags r:id="rId30"/>
            </p:custDataLst>
          </p:nvPr>
        </p:nvCxnSpPr>
        <p:spPr bwMode="auto">
          <a:xfrm flipH="1">
            <a:off x="10914063" y="4824413"/>
            <a:ext cx="101600" cy="0"/>
          </a:xfrm>
          <a:prstGeom prst="line">
            <a:avLst/>
          </a:prstGeom>
          <a:ln w="635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41" name="Rectangle 3"/>
          <p:cNvSpPr>
            <a:spLocks noGrp="1" noChangeArrowheads="1"/>
          </p:cNvSpPr>
          <p:nvPr>
            <p:custDataLst>
              <p:tags r:id="rId31"/>
            </p:custDataLst>
          </p:nvPr>
        </p:nvSpPr>
        <p:spPr bwMode="auto">
          <a:xfrm>
            <a:off x="6350000" y="4718050"/>
            <a:ext cx="22193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82F50258-0070-416A-9477-43DC41CC015D}" type="datetime'Generel o''''''''ff''''ent''li''g a''d''m''''inist''ratio''n'">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Generel offentlig administration</a:t>
            </a:fld>
            <a:endParaRPr lang="da-DK" sz="1400" dirty="0">
              <a:solidFill>
                <a:srgbClr val="000000"/>
              </a:solidFill>
              <a:latin typeface="Garamond" panose="02020404030301010803" pitchFamily="18" charset="0"/>
              <a:sym typeface="Garamond" panose="02020404030301010803" pitchFamily="18" charset="0"/>
            </a:endParaRPr>
          </a:p>
        </p:txBody>
      </p:sp>
      <p:sp>
        <p:nvSpPr>
          <p:cNvPr id="130" name="Rectangle 3"/>
          <p:cNvSpPr>
            <a:spLocks noGrp="1" noChangeArrowheads="1"/>
          </p:cNvSpPr>
          <p:nvPr>
            <p:custDataLst>
              <p:tags r:id="rId32"/>
            </p:custDataLst>
          </p:nvPr>
        </p:nvSpPr>
        <p:spPr bwMode="auto">
          <a:xfrm>
            <a:off x="6350000" y="2971800"/>
            <a:ext cx="4159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31C3CBCD-F0FB-4251-82E2-94F1F5039EF8}" type="datetime'''''Æ''''''l''''dr''''''''''''''e'''''''''''''''''''''''''''''">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Ældre</a:t>
            </a:fld>
            <a:endParaRPr lang="da-DK" sz="1400" dirty="0">
              <a:solidFill>
                <a:srgbClr val="000000"/>
              </a:solidFill>
              <a:latin typeface="Garamond" panose="02020404030301010803" pitchFamily="18" charset="0"/>
              <a:sym typeface="Garamond" panose="02020404030301010803" pitchFamily="18" charset="0"/>
            </a:endParaRPr>
          </a:p>
        </p:txBody>
      </p:sp>
      <p:sp>
        <p:nvSpPr>
          <p:cNvPr id="123" name="Rectangle 3"/>
          <p:cNvSpPr>
            <a:spLocks noGrp="1" noChangeArrowheads="1"/>
          </p:cNvSpPr>
          <p:nvPr>
            <p:custDataLst>
              <p:tags r:id="rId33"/>
            </p:custDataLst>
          </p:nvPr>
        </p:nvSpPr>
        <p:spPr bwMode="auto">
          <a:xfrm>
            <a:off x="6350000" y="3448050"/>
            <a:ext cx="19304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r>
              <a:rPr lang="da-DK" altLang="en-US" sz="1400" dirty="0">
                <a:solidFill>
                  <a:srgbClr val="000000"/>
                </a:solidFill>
                <a:latin typeface="Garamond" panose="02020404030301010803" pitchFamily="18" charset="0"/>
                <a:sym typeface="Garamond" panose="02020404030301010803" pitchFamily="18" charset="0"/>
              </a:rPr>
              <a:t>Ungdoms –og videregående</a:t>
            </a:r>
            <a:br>
              <a:rPr lang="da-DK" altLang="en-US" sz="1400" dirty="0">
                <a:solidFill>
                  <a:srgbClr val="000000"/>
                </a:solidFill>
                <a:latin typeface="Garamond" panose="02020404030301010803" pitchFamily="18" charset="0"/>
                <a:sym typeface="Garamond" panose="02020404030301010803" pitchFamily="18" charset="0"/>
              </a:rPr>
            </a:br>
            <a:r>
              <a:rPr lang="da-DK" altLang="en-US" sz="1400" dirty="0">
                <a:solidFill>
                  <a:srgbClr val="000000"/>
                </a:solidFill>
                <a:latin typeface="Garamond" panose="02020404030301010803" pitchFamily="18" charset="0"/>
                <a:sym typeface="Garamond" panose="02020404030301010803" pitchFamily="18" charset="0"/>
              </a:rPr>
              <a:t>uddannelser</a:t>
            </a:r>
            <a:endParaRPr lang="da-DK" sz="1400" dirty="0">
              <a:solidFill>
                <a:srgbClr val="000000"/>
              </a:solidFill>
              <a:latin typeface="Garamond" panose="02020404030301010803" pitchFamily="18" charset="0"/>
              <a:sym typeface="Garamond" panose="02020404030301010803" pitchFamily="18" charset="0"/>
            </a:endParaRPr>
          </a:p>
        </p:txBody>
      </p:sp>
      <p:sp>
        <p:nvSpPr>
          <p:cNvPr id="125" name="Rectangle 3"/>
          <p:cNvSpPr>
            <a:spLocks noGrp="1" noChangeArrowheads="1"/>
          </p:cNvSpPr>
          <p:nvPr>
            <p:custDataLst>
              <p:tags r:id="rId34"/>
            </p:custDataLst>
          </p:nvPr>
        </p:nvSpPr>
        <p:spPr bwMode="auto">
          <a:xfrm>
            <a:off x="6350000" y="2389188"/>
            <a:ext cx="690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CFE594C9-8F53-473C-B59F-AF3979527FF6}" type="datetime'''Da''g''''''''t''i''''lb''''''''''''''''''u''''d'''''">
              <a:rPr lang="da-DK" altLang="en-US" sz="1400" smtClean="0">
                <a:solidFill>
                  <a:srgbClr val="000000"/>
                </a:solidFill>
                <a:latin typeface="Garamond" panose="02020404030301010803" pitchFamily="18" charset="0"/>
                <a:sym typeface="Garamond" panose="02020404030301010803" pitchFamily="18" charset="0"/>
              </a:rPr>
              <a:pPr marL="0" indent="0">
                <a:spcBef>
                  <a:spcPct val="0"/>
                </a:spcBef>
                <a:buNone/>
                <a:defRPr/>
              </a:pPr>
              <a:t>Dagtilbud</a:t>
            </a:fld>
            <a:endParaRPr lang="da-DK" sz="1400" dirty="0">
              <a:solidFill>
                <a:srgbClr val="000000"/>
              </a:solidFill>
              <a:latin typeface="Garamond" panose="02020404030301010803" pitchFamily="18" charset="0"/>
              <a:sym typeface="Garamond" panose="02020404030301010803" pitchFamily="18" charset="0"/>
            </a:endParaRPr>
          </a:p>
        </p:txBody>
      </p:sp>
      <p:sp>
        <p:nvSpPr>
          <p:cNvPr id="133" name="Rectangle 3"/>
          <p:cNvSpPr>
            <a:spLocks noGrp="1" noChangeArrowheads="1"/>
          </p:cNvSpPr>
          <p:nvPr>
            <p:custDataLst>
              <p:tags r:id="rId35"/>
            </p:custDataLst>
          </p:nvPr>
        </p:nvSpPr>
        <p:spPr bwMode="auto">
          <a:xfrm>
            <a:off x="6350000" y="3262313"/>
            <a:ext cx="14462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9BDA6D6C-0251-4A0D-9732-4A21B3A30D50}" type="datetime'''Su''''nd''''h''''ed og'''' ''p''''''syk''i''at''''r''''''i'">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Sundhed og psykiatri</a:t>
            </a:fld>
            <a:endParaRPr lang="da-DK" sz="1400" dirty="0">
              <a:solidFill>
                <a:srgbClr val="000000"/>
              </a:solidFill>
              <a:latin typeface="Garamond" panose="02020404030301010803" pitchFamily="18" charset="0"/>
              <a:sym typeface="Garamond" panose="02020404030301010803" pitchFamily="18" charset="0"/>
            </a:endParaRPr>
          </a:p>
        </p:txBody>
      </p:sp>
      <p:sp>
        <p:nvSpPr>
          <p:cNvPr id="122" name="Rectangle 3"/>
          <p:cNvSpPr>
            <a:spLocks noGrp="1" noChangeArrowheads="1"/>
          </p:cNvSpPr>
          <p:nvPr>
            <p:custDataLst>
              <p:tags r:id="rId36"/>
            </p:custDataLst>
          </p:nvPr>
        </p:nvSpPr>
        <p:spPr bwMode="auto">
          <a:xfrm>
            <a:off x="6350000" y="2681288"/>
            <a:ext cx="8207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82EB4B00-207E-492E-83B6-CC75EC978CA7}" type="datetime'Gru''''n''ds''''k''''''''''''''''''''o''''''''''l''''''''e'">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Grundskole</a:t>
            </a:fld>
            <a:endParaRPr lang="da-DK" sz="1400" dirty="0">
              <a:solidFill>
                <a:srgbClr val="000000"/>
              </a:solidFill>
              <a:latin typeface="Garamond" panose="02020404030301010803" pitchFamily="18" charset="0"/>
              <a:sym typeface="Garamond" panose="02020404030301010803" pitchFamily="18" charset="0"/>
            </a:endParaRPr>
          </a:p>
        </p:txBody>
      </p:sp>
      <p:sp>
        <p:nvSpPr>
          <p:cNvPr id="139" name="Rectangle 3"/>
          <p:cNvSpPr>
            <a:spLocks noGrp="1" noChangeArrowheads="1"/>
          </p:cNvSpPr>
          <p:nvPr>
            <p:custDataLst>
              <p:tags r:id="rId37"/>
            </p:custDataLst>
          </p:nvPr>
        </p:nvSpPr>
        <p:spPr bwMode="auto">
          <a:xfrm>
            <a:off x="6350000" y="4135438"/>
            <a:ext cx="22685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CE07D6AC-F3AC-44A0-97A0-C3DAC4C543A3}" type="datetime'Tekni''''k, ku''lt''ur,'''''' e''rh''ve''rv o''''''g'' øvrige'">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Teknik, kultur, erhverv og øvrige</a:t>
            </a:fld>
            <a:endParaRPr lang="da-DK" sz="1400" dirty="0">
              <a:solidFill>
                <a:srgbClr val="000000"/>
              </a:solidFill>
              <a:latin typeface="Garamond" panose="02020404030301010803" pitchFamily="18" charset="0"/>
              <a:sym typeface="Garamond" panose="02020404030301010803" pitchFamily="18" charset="0"/>
            </a:endParaRPr>
          </a:p>
        </p:txBody>
      </p:sp>
      <p:sp>
        <p:nvSpPr>
          <p:cNvPr id="138" name="Rectangle 3"/>
          <p:cNvSpPr>
            <a:spLocks noGrp="1" noChangeArrowheads="1"/>
          </p:cNvSpPr>
          <p:nvPr>
            <p:custDataLst>
              <p:tags r:id="rId38"/>
            </p:custDataLst>
          </p:nvPr>
        </p:nvSpPr>
        <p:spPr bwMode="auto">
          <a:xfrm>
            <a:off x="6350000" y="3844925"/>
            <a:ext cx="16986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6B9ADD91-E895-40C4-ABDC-1B3C62D5BD0F}" type="datetime'''''''Ar''''b''ej''ds''''''marke''d og s''''''''''''oci''a''l'">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Arbejdsmarked og social</a:t>
            </a:fld>
            <a:endParaRPr lang="da-DK" sz="1400" dirty="0">
              <a:solidFill>
                <a:srgbClr val="000000"/>
              </a:solidFill>
              <a:latin typeface="Garamond" panose="02020404030301010803" pitchFamily="18" charset="0"/>
              <a:sym typeface="Garamond" panose="02020404030301010803" pitchFamily="18" charset="0"/>
            </a:endParaRPr>
          </a:p>
        </p:txBody>
      </p:sp>
      <p:sp>
        <p:nvSpPr>
          <p:cNvPr id="140" name="Rectangle 3"/>
          <p:cNvSpPr>
            <a:spLocks noGrp="1" noChangeArrowheads="1"/>
          </p:cNvSpPr>
          <p:nvPr>
            <p:custDataLst>
              <p:tags r:id="rId39"/>
            </p:custDataLst>
          </p:nvPr>
        </p:nvSpPr>
        <p:spPr bwMode="auto">
          <a:xfrm>
            <a:off x="6350000" y="4427538"/>
            <a:ext cx="11366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spcBef>
                <a:spcPct val="0"/>
              </a:spcBef>
              <a:buNone/>
              <a:defRPr/>
            </a:pPr>
            <a:fld id="{18A031A7-1AF4-46AB-A96B-C5FD7871E617}" type="datetime'Forsv''''a''''''''''r'''''' ''og'' ''poli''''t''i'''">
              <a:rPr lang="da-DK" altLang="en-US" sz="1400">
                <a:solidFill>
                  <a:srgbClr val="000000"/>
                </a:solidFill>
                <a:latin typeface="Garamond" panose="02020404030301010803" pitchFamily="18" charset="0"/>
                <a:sym typeface="Garamond" panose="02020404030301010803" pitchFamily="18" charset="0"/>
              </a:rPr>
              <a:pPr marL="0" indent="0">
                <a:spcBef>
                  <a:spcPct val="0"/>
                </a:spcBef>
                <a:buNone/>
                <a:defRPr/>
              </a:pPr>
              <a:t>Forsvar og politi</a:t>
            </a:fld>
            <a:endParaRPr lang="da-DK" sz="1400" dirty="0">
              <a:solidFill>
                <a:srgbClr val="000000"/>
              </a:solidFill>
              <a:latin typeface="Garamond" panose="02020404030301010803" pitchFamily="18" charset="0"/>
              <a:sym typeface="Garamond" panose="02020404030301010803" pitchFamily="18" charset="0"/>
            </a:endParaRPr>
          </a:p>
        </p:txBody>
      </p:sp>
      <p:sp>
        <p:nvSpPr>
          <p:cNvPr id="142" name="Tekstfelt 141"/>
          <p:cNvSpPr txBox="1"/>
          <p:nvPr/>
        </p:nvSpPr>
        <p:spPr>
          <a:xfrm>
            <a:off x="9713118" y="5397501"/>
            <a:ext cx="1258888" cy="215900"/>
          </a:xfrm>
          <a:prstGeom prst="rect">
            <a:avLst/>
          </a:prstGeom>
          <a:noFill/>
        </p:spPr>
        <p:txBody>
          <a:bodyPr wrap="non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Niveau af mening</a:t>
            </a:r>
          </a:p>
        </p:txBody>
      </p:sp>
      <p:cxnSp>
        <p:nvCxnSpPr>
          <p:cNvPr id="148" name="Lige forbindelse 147"/>
          <p:cNvCxnSpPr/>
          <p:nvPr/>
        </p:nvCxnSpPr>
        <p:spPr bwMode="auto">
          <a:xfrm>
            <a:off x="7637304" y="5951222"/>
            <a:ext cx="1098909" cy="0"/>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Ellipse 85"/>
          <p:cNvSpPr/>
          <p:nvPr/>
        </p:nvSpPr>
        <p:spPr bwMode="auto">
          <a:xfrm>
            <a:off x="5611813" y="3389313"/>
            <a:ext cx="492125" cy="469900"/>
          </a:xfrm>
          <a:prstGeom prst="ellipse">
            <a:avLst/>
          </a:prstGeom>
          <a:solidFill>
            <a:schemeClr val="tx1"/>
          </a:solidFill>
          <a:ln w="6350" cap="flat" cmpd="sng" algn="ctr">
            <a:solidFill>
              <a:schemeClr val="tx1"/>
            </a:solid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200" dirty="0" err="1">
              <a:solidFill>
                <a:srgbClr val="000000"/>
              </a:solidFill>
              <a:latin typeface="Garamond" panose="02020404030301010803" pitchFamily="18" charset="0"/>
            </a:endParaRPr>
          </a:p>
        </p:txBody>
      </p:sp>
      <p:sp>
        <p:nvSpPr>
          <p:cNvPr id="100" name="Højrepil 99"/>
          <p:cNvSpPr/>
          <p:nvPr/>
        </p:nvSpPr>
        <p:spPr bwMode="auto">
          <a:xfrm>
            <a:off x="5737225" y="3498850"/>
            <a:ext cx="257175" cy="250825"/>
          </a:xfrm>
          <a:prstGeom prst="rightArrow">
            <a:avLst/>
          </a:prstGeom>
          <a:solidFill>
            <a:schemeClr val="bg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200" dirty="0" err="1">
              <a:solidFill>
                <a:srgbClr val="000000"/>
              </a:solidFill>
              <a:latin typeface="Garamond" panose="02020404030301010803" pitchFamily="18" charset="0"/>
            </a:endParaRPr>
          </a:p>
        </p:txBody>
      </p:sp>
      <p:sp>
        <p:nvSpPr>
          <p:cNvPr id="72" name="Tekstfelt 71"/>
          <p:cNvSpPr txBox="1"/>
          <p:nvPr/>
        </p:nvSpPr>
        <p:spPr>
          <a:xfrm>
            <a:off x="365313" y="278534"/>
            <a:ext cx="11113620" cy="251736"/>
          </a:xfrm>
          <a:prstGeom prst="rect">
            <a:avLst/>
          </a:prstGeom>
          <a:noFill/>
        </p:spPr>
        <p:txBody>
          <a:bodyPr wrap="none" lIns="0" tIns="0" rIns="0" bIns="0" rtlCol="0">
            <a:spAutoFit/>
          </a:bodyPr>
          <a:lstStyle/>
          <a:p>
            <a:pPr>
              <a:lnSpc>
                <a:spcPct val="90000"/>
              </a:lnSpc>
              <a:spcBef>
                <a:spcPct val="0"/>
              </a:spcBef>
              <a:defRPr/>
            </a:pPr>
            <a:r>
              <a:rPr lang="da-DK" b="1" dirty="0">
                <a:solidFill>
                  <a:srgbClr val="000000"/>
                </a:solidFill>
                <a:latin typeface="Garamond" panose="02020404030301010803" pitchFamily="18" charset="0"/>
              </a:rPr>
              <a:t>NEDSLAGSPUNKT – DE OFFENLIGT ANSATTE OPLEVER EN HØJ GRAD AF MENING I DERES JOBS</a:t>
            </a:r>
          </a:p>
        </p:txBody>
      </p:sp>
      <p:sp>
        <p:nvSpPr>
          <p:cNvPr id="82" name="Ellipse 81"/>
          <p:cNvSpPr/>
          <p:nvPr/>
        </p:nvSpPr>
        <p:spPr bwMode="auto">
          <a:xfrm>
            <a:off x="380409" y="978060"/>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600" dirty="0" err="1">
              <a:solidFill>
                <a:srgbClr val="000000"/>
              </a:solidFill>
            </a:endParaRPr>
          </a:p>
        </p:txBody>
      </p:sp>
      <p:grpSp>
        <p:nvGrpSpPr>
          <p:cNvPr id="83" name="Group 4">
            <a:extLst>
              <a:ext uri="{FF2B5EF4-FFF2-40B4-BE49-F238E27FC236}">
                <a16:creationId xmlns:a16="http://schemas.microsoft.com/office/drawing/2014/main" id="{6A4D4F2D-2EB3-47F6-B248-E8893C6A9DC0}"/>
              </a:ext>
            </a:extLst>
          </p:cNvPr>
          <p:cNvGrpSpPr>
            <a:grpSpLocks noChangeAspect="1"/>
          </p:cNvGrpSpPr>
          <p:nvPr/>
        </p:nvGrpSpPr>
        <p:grpSpPr bwMode="auto">
          <a:xfrm>
            <a:off x="532453" y="1103700"/>
            <a:ext cx="368372" cy="390635"/>
            <a:chOff x="106" y="95"/>
            <a:chExt cx="364" cy="386"/>
          </a:xfrm>
          <a:solidFill>
            <a:schemeClr val="bg1"/>
          </a:solidFill>
        </p:grpSpPr>
        <p:sp>
          <p:nvSpPr>
            <p:cNvPr id="84" name="Freeform 5">
              <a:extLst>
                <a:ext uri="{FF2B5EF4-FFF2-40B4-BE49-F238E27FC236}">
                  <a16:creationId xmlns:a16="http://schemas.microsoft.com/office/drawing/2014/main" id="{92F36F00-0D96-4813-ABDC-1C5667B578DA}"/>
                </a:ext>
              </a:extLst>
            </p:cNvPr>
            <p:cNvSpPr>
              <a:spLocks/>
            </p:cNvSpPr>
            <p:nvPr/>
          </p:nvSpPr>
          <p:spPr bwMode="auto">
            <a:xfrm>
              <a:off x="106" y="359"/>
              <a:ext cx="364" cy="122"/>
            </a:xfrm>
            <a:custGeom>
              <a:avLst/>
              <a:gdLst>
                <a:gd name="T0" fmla="*/ 112 w 168"/>
                <a:gd name="T1" fmla="*/ 56 h 56"/>
                <a:gd name="T2" fmla="*/ 104 w 168"/>
                <a:gd name="T3" fmla="*/ 56 h 56"/>
                <a:gd name="T4" fmla="*/ 104 w 168"/>
                <a:gd name="T5" fmla="*/ 33 h 56"/>
                <a:gd name="T6" fmla="*/ 154 w 168"/>
                <a:gd name="T7" fmla="*/ 22 h 56"/>
                <a:gd name="T8" fmla="*/ 160 w 168"/>
                <a:gd name="T9" fmla="*/ 15 h 56"/>
                <a:gd name="T10" fmla="*/ 160 w 168"/>
                <a:gd name="T11" fmla="*/ 8 h 56"/>
                <a:gd name="T12" fmla="*/ 8 w 168"/>
                <a:gd name="T13" fmla="*/ 8 h 56"/>
                <a:gd name="T14" fmla="*/ 8 w 168"/>
                <a:gd name="T15" fmla="*/ 15 h 56"/>
                <a:gd name="T16" fmla="*/ 14 w 168"/>
                <a:gd name="T17" fmla="*/ 22 h 56"/>
                <a:gd name="T18" fmla="*/ 64 w 168"/>
                <a:gd name="T19" fmla="*/ 33 h 56"/>
                <a:gd name="T20" fmla="*/ 64 w 168"/>
                <a:gd name="T21" fmla="*/ 56 h 56"/>
                <a:gd name="T22" fmla="*/ 56 w 168"/>
                <a:gd name="T23" fmla="*/ 56 h 56"/>
                <a:gd name="T24" fmla="*/ 56 w 168"/>
                <a:gd name="T25" fmla="*/ 39 h 56"/>
                <a:gd name="T26" fmla="*/ 12 w 168"/>
                <a:gd name="T27" fmla="*/ 30 h 56"/>
                <a:gd name="T28" fmla="*/ 0 w 168"/>
                <a:gd name="T29" fmla="*/ 15 h 56"/>
                <a:gd name="T30" fmla="*/ 0 w 168"/>
                <a:gd name="T31" fmla="*/ 0 h 56"/>
                <a:gd name="T32" fmla="*/ 168 w 168"/>
                <a:gd name="T33" fmla="*/ 0 h 56"/>
                <a:gd name="T34" fmla="*/ 168 w 168"/>
                <a:gd name="T35" fmla="*/ 15 h 56"/>
                <a:gd name="T36" fmla="*/ 156 w 168"/>
                <a:gd name="T37" fmla="*/ 30 h 56"/>
                <a:gd name="T38" fmla="*/ 112 w 168"/>
                <a:gd name="T39" fmla="*/ 39 h 56"/>
                <a:gd name="T40" fmla="*/ 112 w 168"/>
                <a:gd name="T41"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8" h="56">
                  <a:moveTo>
                    <a:pt x="112" y="56"/>
                  </a:moveTo>
                  <a:cubicBezTo>
                    <a:pt x="104" y="56"/>
                    <a:pt x="104" y="56"/>
                    <a:pt x="104" y="56"/>
                  </a:cubicBezTo>
                  <a:cubicBezTo>
                    <a:pt x="104" y="33"/>
                    <a:pt x="104" y="33"/>
                    <a:pt x="104" y="33"/>
                  </a:cubicBezTo>
                  <a:cubicBezTo>
                    <a:pt x="154" y="22"/>
                    <a:pt x="154" y="22"/>
                    <a:pt x="154" y="22"/>
                  </a:cubicBezTo>
                  <a:cubicBezTo>
                    <a:pt x="158" y="21"/>
                    <a:pt x="160" y="18"/>
                    <a:pt x="160" y="15"/>
                  </a:cubicBezTo>
                  <a:cubicBezTo>
                    <a:pt x="160" y="8"/>
                    <a:pt x="160" y="8"/>
                    <a:pt x="160" y="8"/>
                  </a:cubicBezTo>
                  <a:cubicBezTo>
                    <a:pt x="8" y="8"/>
                    <a:pt x="8" y="8"/>
                    <a:pt x="8" y="8"/>
                  </a:cubicBezTo>
                  <a:cubicBezTo>
                    <a:pt x="8" y="15"/>
                    <a:pt x="8" y="15"/>
                    <a:pt x="8" y="15"/>
                  </a:cubicBezTo>
                  <a:cubicBezTo>
                    <a:pt x="8" y="18"/>
                    <a:pt x="10" y="21"/>
                    <a:pt x="14" y="22"/>
                  </a:cubicBezTo>
                  <a:cubicBezTo>
                    <a:pt x="64" y="33"/>
                    <a:pt x="64" y="33"/>
                    <a:pt x="64" y="33"/>
                  </a:cubicBezTo>
                  <a:cubicBezTo>
                    <a:pt x="64" y="56"/>
                    <a:pt x="64" y="56"/>
                    <a:pt x="64" y="56"/>
                  </a:cubicBezTo>
                  <a:cubicBezTo>
                    <a:pt x="56" y="56"/>
                    <a:pt x="56" y="56"/>
                    <a:pt x="56" y="56"/>
                  </a:cubicBezTo>
                  <a:cubicBezTo>
                    <a:pt x="56" y="39"/>
                    <a:pt x="56" y="39"/>
                    <a:pt x="56" y="39"/>
                  </a:cubicBezTo>
                  <a:cubicBezTo>
                    <a:pt x="12" y="30"/>
                    <a:pt x="12" y="30"/>
                    <a:pt x="12" y="30"/>
                  </a:cubicBezTo>
                  <a:cubicBezTo>
                    <a:pt x="5" y="28"/>
                    <a:pt x="0" y="22"/>
                    <a:pt x="0" y="15"/>
                  </a:cubicBezTo>
                  <a:cubicBezTo>
                    <a:pt x="0" y="0"/>
                    <a:pt x="0" y="0"/>
                    <a:pt x="0" y="0"/>
                  </a:cubicBezTo>
                  <a:cubicBezTo>
                    <a:pt x="168" y="0"/>
                    <a:pt x="168" y="0"/>
                    <a:pt x="168" y="0"/>
                  </a:cubicBezTo>
                  <a:cubicBezTo>
                    <a:pt x="168" y="15"/>
                    <a:pt x="168" y="15"/>
                    <a:pt x="168" y="15"/>
                  </a:cubicBezTo>
                  <a:cubicBezTo>
                    <a:pt x="168" y="22"/>
                    <a:pt x="163" y="28"/>
                    <a:pt x="156" y="30"/>
                  </a:cubicBezTo>
                  <a:cubicBezTo>
                    <a:pt x="112" y="39"/>
                    <a:pt x="112" y="39"/>
                    <a:pt x="112" y="39"/>
                  </a:cubicBezTo>
                  <a:lnTo>
                    <a:pt x="112"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endParaRPr>
            </a:p>
          </p:txBody>
        </p:sp>
        <p:sp>
          <p:nvSpPr>
            <p:cNvPr id="85" name="Freeform 6">
              <a:extLst>
                <a:ext uri="{FF2B5EF4-FFF2-40B4-BE49-F238E27FC236}">
                  <a16:creationId xmlns:a16="http://schemas.microsoft.com/office/drawing/2014/main" id="{6EE8611E-4693-4BD0-9771-05431782EEE1}"/>
                </a:ext>
              </a:extLst>
            </p:cNvPr>
            <p:cNvSpPr>
              <a:spLocks noEditPoints="1"/>
            </p:cNvSpPr>
            <p:nvPr/>
          </p:nvSpPr>
          <p:spPr bwMode="auto">
            <a:xfrm>
              <a:off x="201" y="95"/>
              <a:ext cx="174" cy="225"/>
            </a:xfrm>
            <a:custGeom>
              <a:avLst/>
              <a:gdLst>
                <a:gd name="T0" fmla="*/ 26 w 80"/>
                <a:gd name="T1" fmla="*/ 104 h 104"/>
                <a:gd name="T2" fmla="*/ 20 w 80"/>
                <a:gd name="T3" fmla="*/ 101 h 104"/>
                <a:gd name="T4" fmla="*/ 0 w 80"/>
                <a:gd name="T5" fmla="*/ 66 h 104"/>
                <a:gd name="T6" fmla="*/ 17 w 80"/>
                <a:gd name="T7" fmla="*/ 33 h 104"/>
                <a:gd name="T8" fmla="*/ 22 w 80"/>
                <a:gd name="T9" fmla="*/ 28 h 104"/>
                <a:gd name="T10" fmla="*/ 32 w 80"/>
                <a:gd name="T11" fmla="*/ 5 h 104"/>
                <a:gd name="T12" fmla="*/ 33 w 80"/>
                <a:gd name="T13" fmla="*/ 0 h 104"/>
                <a:gd name="T14" fmla="*/ 38 w 80"/>
                <a:gd name="T15" fmla="*/ 3 h 104"/>
                <a:gd name="T16" fmla="*/ 80 w 80"/>
                <a:gd name="T17" fmla="*/ 66 h 104"/>
                <a:gd name="T18" fmla="*/ 60 w 80"/>
                <a:gd name="T19" fmla="*/ 101 h 104"/>
                <a:gd name="T20" fmla="*/ 54 w 80"/>
                <a:gd name="T21" fmla="*/ 104 h 104"/>
                <a:gd name="T22" fmla="*/ 54 w 80"/>
                <a:gd name="T23" fmla="*/ 98 h 104"/>
                <a:gd name="T24" fmla="*/ 42 w 80"/>
                <a:gd name="T25" fmla="*/ 77 h 104"/>
                <a:gd name="T26" fmla="*/ 32 w 80"/>
                <a:gd name="T27" fmla="*/ 86 h 104"/>
                <a:gd name="T28" fmla="*/ 26 w 80"/>
                <a:gd name="T29" fmla="*/ 98 h 104"/>
                <a:gd name="T30" fmla="*/ 26 w 80"/>
                <a:gd name="T31" fmla="*/ 104 h 104"/>
                <a:gd name="T32" fmla="*/ 39 w 80"/>
                <a:gd name="T33" fmla="*/ 13 h 104"/>
                <a:gd name="T34" fmla="*/ 29 w 80"/>
                <a:gd name="T35" fmla="*/ 32 h 104"/>
                <a:gd name="T36" fmla="*/ 22 w 80"/>
                <a:gd name="T37" fmla="*/ 39 h 104"/>
                <a:gd name="T38" fmla="*/ 8 w 80"/>
                <a:gd name="T39" fmla="*/ 66 h 104"/>
                <a:gd name="T40" fmla="*/ 20 w 80"/>
                <a:gd name="T41" fmla="*/ 91 h 104"/>
                <a:gd name="T42" fmla="*/ 28 w 80"/>
                <a:gd name="T43" fmla="*/ 80 h 104"/>
                <a:gd name="T44" fmla="*/ 36 w 80"/>
                <a:gd name="T45" fmla="*/ 69 h 104"/>
                <a:gd name="T46" fmla="*/ 38 w 80"/>
                <a:gd name="T47" fmla="*/ 65 h 104"/>
                <a:gd name="T48" fmla="*/ 42 w 80"/>
                <a:gd name="T49" fmla="*/ 67 h 104"/>
                <a:gd name="T50" fmla="*/ 60 w 80"/>
                <a:gd name="T51" fmla="*/ 91 h 104"/>
                <a:gd name="T52" fmla="*/ 72 w 80"/>
                <a:gd name="T53" fmla="*/ 66 h 104"/>
                <a:gd name="T54" fmla="*/ 39 w 80"/>
                <a:gd name="T55" fmla="*/ 1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0" h="104">
                  <a:moveTo>
                    <a:pt x="26" y="104"/>
                  </a:moveTo>
                  <a:cubicBezTo>
                    <a:pt x="20" y="101"/>
                    <a:pt x="20" y="101"/>
                    <a:pt x="20" y="101"/>
                  </a:cubicBezTo>
                  <a:cubicBezTo>
                    <a:pt x="8" y="94"/>
                    <a:pt x="0" y="80"/>
                    <a:pt x="0" y="66"/>
                  </a:cubicBezTo>
                  <a:cubicBezTo>
                    <a:pt x="0" y="49"/>
                    <a:pt x="10" y="40"/>
                    <a:pt x="17" y="33"/>
                  </a:cubicBezTo>
                  <a:cubicBezTo>
                    <a:pt x="19" y="31"/>
                    <a:pt x="21" y="29"/>
                    <a:pt x="22" y="28"/>
                  </a:cubicBezTo>
                  <a:cubicBezTo>
                    <a:pt x="27" y="21"/>
                    <a:pt x="31" y="13"/>
                    <a:pt x="32" y="5"/>
                  </a:cubicBezTo>
                  <a:cubicBezTo>
                    <a:pt x="33" y="0"/>
                    <a:pt x="33" y="0"/>
                    <a:pt x="33" y="0"/>
                  </a:cubicBezTo>
                  <a:cubicBezTo>
                    <a:pt x="38" y="3"/>
                    <a:pt x="38" y="3"/>
                    <a:pt x="38" y="3"/>
                  </a:cubicBezTo>
                  <a:cubicBezTo>
                    <a:pt x="65" y="19"/>
                    <a:pt x="80" y="41"/>
                    <a:pt x="80" y="66"/>
                  </a:cubicBezTo>
                  <a:cubicBezTo>
                    <a:pt x="80" y="80"/>
                    <a:pt x="72" y="94"/>
                    <a:pt x="60" y="101"/>
                  </a:cubicBezTo>
                  <a:cubicBezTo>
                    <a:pt x="54" y="104"/>
                    <a:pt x="54" y="104"/>
                    <a:pt x="54" y="104"/>
                  </a:cubicBezTo>
                  <a:cubicBezTo>
                    <a:pt x="54" y="98"/>
                    <a:pt x="54" y="98"/>
                    <a:pt x="54" y="98"/>
                  </a:cubicBezTo>
                  <a:cubicBezTo>
                    <a:pt x="53" y="89"/>
                    <a:pt x="48" y="82"/>
                    <a:pt x="42" y="77"/>
                  </a:cubicBezTo>
                  <a:cubicBezTo>
                    <a:pt x="39" y="81"/>
                    <a:pt x="36" y="84"/>
                    <a:pt x="32" y="86"/>
                  </a:cubicBezTo>
                  <a:cubicBezTo>
                    <a:pt x="29" y="89"/>
                    <a:pt x="27" y="93"/>
                    <a:pt x="26" y="98"/>
                  </a:cubicBezTo>
                  <a:lnTo>
                    <a:pt x="26" y="104"/>
                  </a:lnTo>
                  <a:close/>
                  <a:moveTo>
                    <a:pt x="39" y="13"/>
                  </a:moveTo>
                  <a:cubicBezTo>
                    <a:pt x="37" y="20"/>
                    <a:pt x="33" y="26"/>
                    <a:pt x="29" y="32"/>
                  </a:cubicBezTo>
                  <a:cubicBezTo>
                    <a:pt x="27" y="35"/>
                    <a:pt x="25" y="37"/>
                    <a:pt x="22" y="39"/>
                  </a:cubicBezTo>
                  <a:cubicBezTo>
                    <a:pt x="16" y="46"/>
                    <a:pt x="8" y="53"/>
                    <a:pt x="8" y="66"/>
                  </a:cubicBezTo>
                  <a:cubicBezTo>
                    <a:pt x="8" y="76"/>
                    <a:pt x="12" y="85"/>
                    <a:pt x="20" y="91"/>
                  </a:cubicBezTo>
                  <a:cubicBezTo>
                    <a:pt x="21" y="86"/>
                    <a:pt x="24" y="82"/>
                    <a:pt x="28" y="80"/>
                  </a:cubicBezTo>
                  <a:cubicBezTo>
                    <a:pt x="32" y="77"/>
                    <a:pt x="35" y="74"/>
                    <a:pt x="36" y="69"/>
                  </a:cubicBezTo>
                  <a:cubicBezTo>
                    <a:pt x="38" y="65"/>
                    <a:pt x="38" y="65"/>
                    <a:pt x="38" y="65"/>
                  </a:cubicBezTo>
                  <a:cubicBezTo>
                    <a:pt x="42" y="67"/>
                    <a:pt x="42" y="67"/>
                    <a:pt x="42" y="67"/>
                  </a:cubicBezTo>
                  <a:cubicBezTo>
                    <a:pt x="51" y="73"/>
                    <a:pt x="57" y="81"/>
                    <a:pt x="60" y="91"/>
                  </a:cubicBezTo>
                  <a:cubicBezTo>
                    <a:pt x="68" y="85"/>
                    <a:pt x="72" y="76"/>
                    <a:pt x="72" y="66"/>
                  </a:cubicBezTo>
                  <a:cubicBezTo>
                    <a:pt x="72" y="40"/>
                    <a:pt x="55" y="23"/>
                    <a:pt x="3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345" tIns="45672" rIns="91345" bIns="45672" numCol="1" anchor="t" anchorCtr="0" compatLnSpc="1">
              <a:prstTxWarp prst="textNoShape">
                <a:avLst/>
              </a:prstTxWarp>
            </a:bodyPr>
            <a:lstStyle/>
            <a:p>
              <a:pPr>
                <a:defRPr/>
              </a:pPr>
              <a:endParaRPr lang="da-DK" sz="1600">
                <a:solidFill>
                  <a:srgbClr val="000000"/>
                </a:solidFill>
              </a:endParaRPr>
            </a:p>
          </p:txBody>
        </p:sp>
      </p:grpSp>
      <p:sp>
        <p:nvSpPr>
          <p:cNvPr id="59" name="Tekstfelt 58"/>
          <p:cNvSpPr txBox="1"/>
          <p:nvPr/>
        </p:nvSpPr>
        <p:spPr>
          <a:xfrm>
            <a:off x="7244820" y="921648"/>
            <a:ext cx="4725987" cy="738664"/>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Oplevelsen af meningsfuldhed højest i blandt ansatte i inden for områderne dagtilbud og grundskole og lidt lavere inden for området generel offentlig administration </a:t>
            </a:r>
          </a:p>
        </p:txBody>
      </p:sp>
      <p:sp>
        <p:nvSpPr>
          <p:cNvPr id="60" name="Ellipse 59"/>
          <p:cNvSpPr/>
          <p:nvPr/>
        </p:nvSpPr>
        <p:spPr bwMode="auto">
          <a:xfrm>
            <a:off x="6318561" y="972215"/>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ln>
                <a:solidFill>
                  <a:schemeClr val="tx1"/>
                </a:solidFill>
              </a:ln>
              <a:solidFill>
                <a:srgbClr val="000000"/>
              </a:solidFill>
            </a:endParaRPr>
          </a:p>
        </p:txBody>
      </p:sp>
      <p:sp>
        <p:nvSpPr>
          <p:cNvPr id="61" name="Freeform 5">
            <a:extLst>
              <a:ext uri="{FF2B5EF4-FFF2-40B4-BE49-F238E27FC236}">
                <a16:creationId xmlns:a16="http://schemas.microsoft.com/office/drawing/2014/main" id="{3AC6638D-4A3A-4CC2-9823-8CBD49F146EA}"/>
              </a:ext>
            </a:extLst>
          </p:cNvPr>
          <p:cNvSpPr>
            <a:spLocks noEditPoints="1"/>
          </p:cNvSpPr>
          <p:nvPr/>
        </p:nvSpPr>
        <p:spPr bwMode="auto">
          <a:xfrm>
            <a:off x="6495188" y="1117689"/>
            <a:ext cx="304237" cy="326968"/>
          </a:xfrm>
          <a:custGeom>
            <a:avLst/>
            <a:gdLst>
              <a:gd name="T0" fmla="*/ 382 w 382"/>
              <a:gd name="T1" fmla="*/ 382 h 382"/>
              <a:gd name="T2" fmla="*/ 0 w 382"/>
              <a:gd name="T3" fmla="*/ 382 h 382"/>
              <a:gd name="T4" fmla="*/ 0 w 382"/>
              <a:gd name="T5" fmla="*/ 261 h 382"/>
              <a:gd name="T6" fmla="*/ 87 w 382"/>
              <a:gd name="T7" fmla="*/ 261 h 382"/>
              <a:gd name="T8" fmla="*/ 87 w 382"/>
              <a:gd name="T9" fmla="*/ 174 h 382"/>
              <a:gd name="T10" fmla="*/ 174 w 382"/>
              <a:gd name="T11" fmla="*/ 174 h 382"/>
              <a:gd name="T12" fmla="*/ 174 w 382"/>
              <a:gd name="T13" fmla="*/ 87 h 382"/>
              <a:gd name="T14" fmla="*/ 261 w 382"/>
              <a:gd name="T15" fmla="*/ 87 h 382"/>
              <a:gd name="T16" fmla="*/ 261 w 382"/>
              <a:gd name="T17" fmla="*/ 0 h 382"/>
              <a:gd name="T18" fmla="*/ 382 w 382"/>
              <a:gd name="T19" fmla="*/ 0 h 382"/>
              <a:gd name="T20" fmla="*/ 382 w 382"/>
              <a:gd name="T21" fmla="*/ 382 h 382"/>
              <a:gd name="T22" fmla="*/ 17 w 382"/>
              <a:gd name="T23" fmla="*/ 365 h 382"/>
              <a:gd name="T24" fmla="*/ 365 w 382"/>
              <a:gd name="T25" fmla="*/ 365 h 382"/>
              <a:gd name="T26" fmla="*/ 365 w 382"/>
              <a:gd name="T27" fmla="*/ 17 h 382"/>
              <a:gd name="T28" fmla="*/ 278 w 382"/>
              <a:gd name="T29" fmla="*/ 17 h 382"/>
              <a:gd name="T30" fmla="*/ 278 w 382"/>
              <a:gd name="T31" fmla="*/ 104 h 382"/>
              <a:gd name="T32" fmla="*/ 191 w 382"/>
              <a:gd name="T33" fmla="*/ 104 h 382"/>
              <a:gd name="T34" fmla="*/ 191 w 382"/>
              <a:gd name="T35" fmla="*/ 191 h 382"/>
              <a:gd name="T36" fmla="*/ 104 w 382"/>
              <a:gd name="T37" fmla="*/ 191 h 382"/>
              <a:gd name="T38" fmla="*/ 104 w 382"/>
              <a:gd name="T39" fmla="*/ 278 h 382"/>
              <a:gd name="T40" fmla="*/ 17 w 382"/>
              <a:gd name="T41" fmla="*/ 278 h 382"/>
              <a:gd name="T42" fmla="*/ 17 w 382"/>
              <a:gd name="T43" fmla="*/ 365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82" h="382">
                <a:moveTo>
                  <a:pt x="382" y="382"/>
                </a:moveTo>
                <a:lnTo>
                  <a:pt x="0" y="382"/>
                </a:lnTo>
                <a:lnTo>
                  <a:pt x="0" y="261"/>
                </a:lnTo>
                <a:lnTo>
                  <a:pt x="87" y="261"/>
                </a:lnTo>
                <a:lnTo>
                  <a:pt x="87" y="174"/>
                </a:lnTo>
                <a:lnTo>
                  <a:pt x="174" y="174"/>
                </a:lnTo>
                <a:lnTo>
                  <a:pt x="174" y="87"/>
                </a:lnTo>
                <a:lnTo>
                  <a:pt x="261" y="87"/>
                </a:lnTo>
                <a:lnTo>
                  <a:pt x="261" y="0"/>
                </a:lnTo>
                <a:lnTo>
                  <a:pt x="382" y="0"/>
                </a:lnTo>
                <a:lnTo>
                  <a:pt x="382" y="382"/>
                </a:lnTo>
                <a:close/>
                <a:moveTo>
                  <a:pt x="17" y="365"/>
                </a:moveTo>
                <a:lnTo>
                  <a:pt x="365" y="365"/>
                </a:lnTo>
                <a:lnTo>
                  <a:pt x="365" y="17"/>
                </a:lnTo>
                <a:lnTo>
                  <a:pt x="278" y="17"/>
                </a:lnTo>
                <a:lnTo>
                  <a:pt x="278" y="104"/>
                </a:lnTo>
                <a:lnTo>
                  <a:pt x="191" y="104"/>
                </a:lnTo>
                <a:lnTo>
                  <a:pt x="191" y="191"/>
                </a:lnTo>
                <a:lnTo>
                  <a:pt x="104" y="191"/>
                </a:lnTo>
                <a:lnTo>
                  <a:pt x="104" y="278"/>
                </a:lnTo>
                <a:lnTo>
                  <a:pt x="17" y="278"/>
                </a:lnTo>
                <a:lnTo>
                  <a:pt x="17" y="365"/>
                </a:lnTo>
                <a:close/>
              </a:path>
            </a:pathLst>
          </a:custGeom>
          <a:solidFill>
            <a:schemeClr val="bg1"/>
          </a:solidFill>
          <a:ln>
            <a:noFill/>
          </a:ln>
        </p:spPr>
        <p:txBody>
          <a:bodyPr vert="horz" wrap="square" lIns="91345" tIns="45672" rIns="91345" bIns="45672" numCol="1" anchor="t" anchorCtr="0" compatLnSpc="1">
            <a:prstTxWarp prst="textNoShape">
              <a:avLst/>
            </a:prstTxWarp>
          </a:bodyPr>
          <a:lstStyle/>
          <a:p>
            <a:pPr>
              <a:defRPr/>
            </a:pPr>
            <a:endParaRPr lang="da-DK" sz="1698">
              <a:solidFill>
                <a:srgbClr val="000000"/>
              </a:solidFill>
            </a:endParaRPr>
          </a:p>
        </p:txBody>
      </p:sp>
    </p:spTree>
    <p:extLst>
      <p:ext uri="{BB962C8B-B14F-4D97-AF65-F5344CB8AC3E}">
        <p14:creationId xmlns:p14="http://schemas.microsoft.com/office/powerpoint/2010/main" val="52512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Ellipse 73"/>
          <p:cNvSpPr/>
          <p:nvPr/>
        </p:nvSpPr>
        <p:spPr bwMode="auto">
          <a:xfrm>
            <a:off x="238145" y="4603782"/>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73" name="Ellipse 72"/>
          <p:cNvSpPr/>
          <p:nvPr/>
        </p:nvSpPr>
        <p:spPr bwMode="auto">
          <a:xfrm>
            <a:off x="245534" y="3246438"/>
            <a:ext cx="672462" cy="641918"/>
          </a:xfrm>
          <a:prstGeom prst="ellipse">
            <a:avLst/>
          </a:prstGeom>
          <a:solidFill>
            <a:schemeClr val="tx1"/>
          </a:solidFill>
          <a:ln w="6350" cap="flat" cmpd="sng" algn="ctr">
            <a:noFill/>
            <a:prstDash val="solid"/>
            <a:round/>
            <a:headEnd type="none" w="med" len="med"/>
            <a:tailEnd type="none" w="med" len="med"/>
          </a:ln>
          <a:effectLst/>
        </p:spPr>
        <p:txBody>
          <a:bodyPr vert="horz" wrap="square" lIns="89906" tIns="46751" rIns="89906" bIns="46751" numCol="1" rtlCol="0" anchor="ctr" anchorCtr="0" compatLnSpc="1">
            <a:prstTxWarp prst="textNoShape">
              <a:avLst/>
            </a:prstTxWarp>
          </a:bodyPr>
          <a:lstStyle/>
          <a:p>
            <a:pPr algn="ctr">
              <a:lnSpc>
                <a:spcPct val="100000"/>
              </a:lnSpc>
              <a:spcBef>
                <a:spcPts val="1099"/>
              </a:spcBef>
              <a:defRPr/>
            </a:pPr>
            <a:endParaRPr lang="da-DK" sz="1998" dirty="0" err="1">
              <a:solidFill>
                <a:srgbClr val="000000"/>
              </a:solidFill>
            </a:endParaRPr>
          </a:p>
        </p:txBody>
      </p:sp>
      <p:sp>
        <p:nvSpPr>
          <p:cNvPr id="2" name="Tekstfelt 1"/>
          <p:cNvSpPr txBox="1"/>
          <p:nvPr/>
        </p:nvSpPr>
        <p:spPr>
          <a:xfrm>
            <a:off x="353327" y="270534"/>
            <a:ext cx="4507644" cy="335669"/>
          </a:xfrm>
          <a:prstGeom prst="rect">
            <a:avLst/>
          </a:prstGeom>
          <a:noFill/>
        </p:spPr>
        <p:txBody>
          <a:bodyPr wrap="none" lIns="0" tIns="0" rIns="0" bIns="0" rtlCol="0">
            <a:spAutoFit/>
          </a:bodyPr>
          <a:lstStyle/>
          <a:p>
            <a:pPr>
              <a:lnSpc>
                <a:spcPct val="90000"/>
              </a:lnSpc>
              <a:spcBef>
                <a:spcPct val="0"/>
              </a:spcBef>
              <a:defRPr/>
            </a:pPr>
            <a:r>
              <a:rPr lang="da-DK" sz="2400" b="1" dirty="0">
                <a:solidFill>
                  <a:srgbClr val="000000"/>
                </a:solidFill>
                <a:latin typeface="Garamond" panose="02020404030301010803" pitchFamily="18" charset="0"/>
              </a:rPr>
              <a:t>NEDSLAGSPUNKT – LEDELSE</a:t>
            </a:r>
          </a:p>
        </p:txBody>
      </p:sp>
      <p:sp>
        <p:nvSpPr>
          <p:cNvPr id="3" name="Rektangel 2"/>
          <p:cNvSpPr/>
          <p:nvPr/>
        </p:nvSpPr>
        <p:spPr bwMode="auto">
          <a:xfrm>
            <a:off x="365313" y="642393"/>
            <a:ext cx="11807680" cy="45576"/>
          </a:xfrm>
          <a:prstGeom prst="rect">
            <a:avLst/>
          </a:prstGeom>
          <a:solidFill>
            <a:schemeClr val="accent1"/>
          </a:solidFill>
          <a:ln w="6350" cap="flat" cmpd="sng" algn="ctr">
            <a:noFill/>
            <a:prstDash val="solid"/>
            <a:round/>
            <a:headEnd type="none" w="med" len="med"/>
            <a:tailEnd type="none" w="med" len="med"/>
          </a:ln>
          <a:effectLst/>
        </p:spPr>
        <p:txBody>
          <a:bodyPr vert="horz" wrap="square" lIns="89719" tIns="46653" rIns="89719" bIns="46653" numCol="1" rtlCol="0" anchor="ctr" anchorCtr="0" compatLnSpc="1">
            <a:prstTxWarp prst="textNoShape">
              <a:avLst/>
            </a:prstTxWarp>
          </a:bodyPr>
          <a:lstStyle/>
          <a:p>
            <a:pPr algn="ctr">
              <a:lnSpc>
                <a:spcPct val="100000"/>
              </a:lnSpc>
              <a:spcBef>
                <a:spcPts val="1097"/>
              </a:spcBef>
              <a:defRPr/>
            </a:pPr>
            <a:endParaRPr lang="da-DK" sz="1994" dirty="0" err="1">
              <a:solidFill>
                <a:srgbClr val="000000"/>
              </a:solidFill>
              <a:latin typeface="Georgia" panose="02040502050405020303" pitchFamily="18" charset="0"/>
            </a:endParaRPr>
          </a:p>
        </p:txBody>
      </p:sp>
      <p:grpSp>
        <p:nvGrpSpPr>
          <p:cNvPr id="62" name="Group 4">
            <a:extLst>
              <a:ext uri="{FF2B5EF4-FFF2-40B4-BE49-F238E27FC236}">
                <a16:creationId xmlns:a16="http://schemas.microsoft.com/office/drawing/2014/main" id="{C5F252F7-95D6-424A-AF81-33E3761E1BC8}"/>
              </a:ext>
            </a:extLst>
          </p:cNvPr>
          <p:cNvGrpSpPr>
            <a:grpSpLocks noChangeAspect="1"/>
          </p:cNvGrpSpPr>
          <p:nvPr/>
        </p:nvGrpSpPr>
        <p:grpSpPr bwMode="auto">
          <a:xfrm>
            <a:off x="8258885" y="731407"/>
            <a:ext cx="284039" cy="284039"/>
            <a:chOff x="31" y="29"/>
            <a:chExt cx="516" cy="516"/>
          </a:xfrm>
          <a:solidFill>
            <a:schemeClr val="bg1"/>
          </a:solidFill>
        </p:grpSpPr>
        <p:sp>
          <p:nvSpPr>
            <p:cNvPr id="63" name="Freeform 5">
              <a:extLst>
                <a:ext uri="{FF2B5EF4-FFF2-40B4-BE49-F238E27FC236}">
                  <a16:creationId xmlns:a16="http://schemas.microsoft.com/office/drawing/2014/main" id="{C87B7C47-D00F-487E-A455-AC9C5DD795C9}"/>
                </a:ext>
              </a:extLst>
            </p:cNvPr>
            <p:cNvSpPr>
              <a:spLocks noEditPoints="1"/>
            </p:cNvSpPr>
            <p:nvPr/>
          </p:nvSpPr>
          <p:spPr bwMode="auto">
            <a:xfrm>
              <a:off x="189" y="154"/>
              <a:ext cx="200" cy="225"/>
            </a:xfrm>
            <a:custGeom>
              <a:avLst/>
              <a:gdLst>
                <a:gd name="T0" fmla="*/ 48 w 96"/>
                <a:gd name="T1" fmla="*/ 108 h 108"/>
                <a:gd name="T2" fmla="*/ 0 w 96"/>
                <a:gd name="T3" fmla="*/ 60 h 108"/>
                <a:gd name="T4" fmla="*/ 0 w 96"/>
                <a:gd name="T5" fmla="*/ 48 h 108"/>
                <a:gd name="T6" fmla="*/ 48 w 96"/>
                <a:gd name="T7" fmla="*/ 0 h 108"/>
                <a:gd name="T8" fmla="*/ 96 w 96"/>
                <a:gd name="T9" fmla="*/ 48 h 108"/>
                <a:gd name="T10" fmla="*/ 96 w 96"/>
                <a:gd name="T11" fmla="*/ 60 h 108"/>
                <a:gd name="T12" fmla="*/ 48 w 96"/>
                <a:gd name="T13" fmla="*/ 108 h 108"/>
                <a:gd name="T14" fmla="*/ 48 w 96"/>
                <a:gd name="T15" fmla="*/ 8 h 108"/>
                <a:gd name="T16" fmla="*/ 8 w 96"/>
                <a:gd name="T17" fmla="*/ 48 h 108"/>
                <a:gd name="T18" fmla="*/ 8 w 96"/>
                <a:gd name="T19" fmla="*/ 60 h 108"/>
                <a:gd name="T20" fmla="*/ 48 w 96"/>
                <a:gd name="T21" fmla="*/ 100 h 108"/>
                <a:gd name="T22" fmla="*/ 88 w 96"/>
                <a:gd name="T23" fmla="*/ 60 h 108"/>
                <a:gd name="T24" fmla="*/ 88 w 96"/>
                <a:gd name="T25" fmla="*/ 48 h 108"/>
                <a:gd name="T26" fmla="*/ 48 w 96"/>
                <a:gd name="T27" fmla="*/ 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108">
                  <a:moveTo>
                    <a:pt x="48" y="108"/>
                  </a:moveTo>
                  <a:cubicBezTo>
                    <a:pt x="22" y="108"/>
                    <a:pt x="0" y="86"/>
                    <a:pt x="0" y="60"/>
                  </a:cubicBezTo>
                  <a:cubicBezTo>
                    <a:pt x="0" y="48"/>
                    <a:pt x="0" y="48"/>
                    <a:pt x="0" y="48"/>
                  </a:cubicBezTo>
                  <a:cubicBezTo>
                    <a:pt x="0" y="22"/>
                    <a:pt x="22" y="0"/>
                    <a:pt x="48" y="0"/>
                  </a:cubicBezTo>
                  <a:cubicBezTo>
                    <a:pt x="74" y="0"/>
                    <a:pt x="96" y="22"/>
                    <a:pt x="96" y="48"/>
                  </a:cubicBezTo>
                  <a:cubicBezTo>
                    <a:pt x="96" y="60"/>
                    <a:pt x="96" y="60"/>
                    <a:pt x="96" y="60"/>
                  </a:cubicBezTo>
                  <a:cubicBezTo>
                    <a:pt x="96" y="86"/>
                    <a:pt x="74" y="108"/>
                    <a:pt x="48" y="108"/>
                  </a:cubicBezTo>
                  <a:close/>
                  <a:moveTo>
                    <a:pt x="48" y="8"/>
                  </a:moveTo>
                  <a:cubicBezTo>
                    <a:pt x="26" y="8"/>
                    <a:pt x="8" y="26"/>
                    <a:pt x="8" y="48"/>
                  </a:cubicBezTo>
                  <a:cubicBezTo>
                    <a:pt x="8" y="60"/>
                    <a:pt x="8" y="60"/>
                    <a:pt x="8" y="60"/>
                  </a:cubicBezTo>
                  <a:cubicBezTo>
                    <a:pt x="8" y="82"/>
                    <a:pt x="26" y="100"/>
                    <a:pt x="48" y="100"/>
                  </a:cubicBezTo>
                  <a:cubicBezTo>
                    <a:pt x="70" y="100"/>
                    <a:pt x="88" y="82"/>
                    <a:pt x="88" y="60"/>
                  </a:cubicBezTo>
                  <a:cubicBezTo>
                    <a:pt x="88" y="48"/>
                    <a:pt x="88" y="48"/>
                    <a:pt x="88" y="48"/>
                  </a:cubicBezTo>
                  <a:cubicBezTo>
                    <a:pt x="88" y="26"/>
                    <a:pt x="70" y="8"/>
                    <a:pt x="48"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64" name="Freeform 6">
              <a:extLst>
                <a:ext uri="{FF2B5EF4-FFF2-40B4-BE49-F238E27FC236}">
                  <a16:creationId xmlns:a16="http://schemas.microsoft.com/office/drawing/2014/main" id="{9C6C4095-F907-4833-9961-461046F72C35}"/>
                </a:ext>
              </a:extLst>
            </p:cNvPr>
            <p:cNvSpPr>
              <a:spLocks/>
            </p:cNvSpPr>
            <p:nvPr/>
          </p:nvSpPr>
          <p:spPr bwMode="auto">
            <a:xfrm>
              <a:off x="137" y="412"/>
              <a:ext cx="304" cy="81"/>
            </a:xfrm>
            <a:custGeom>
              <a:avLst/>
              <a:gdLst>
                <a:gd name="T0" fmla="*/ 139 w 146"/>
                <a:gd name="T1" fmla="*/ 39 h 39"/>
                <a:gd name="T2" fmla="*/ 89 w 146"/>
                <a:gd name="T3" fmla="*/ 8 h 39"/>
                <a:gd name="T4" fmla="*/ 57 w 146"/>
                <a:gd name="T5" fmla="*/ 8 h 39"/>
                <a:gd name="T6" fmla="*/ 7 w 146"/>
                <a:gd name="T7" fmla="*/ 39 h 39"/>
                <a:gd name="T8" fmla="*/ 0 w 146"/>
                <a:gd name="T9" fmla="*/ 36 h 39"/>
                <a:gd name="T10" fmla="*/ 57 w 146"/>
                <a:gd name="T11" fmla="*/ 0 h 39"/>
                <a:gd name="T12" fmla="*/ 89 w 146"/>
                <a:gd name="T13" fmla="*/ 0 h 39"/>
                <a:gd name="T14" fmla="*/ 146 w 146"/>
                <a:gd name="T15" fmla="*/ 36 h 39"/>
                <a:gd name="T16" fmla="*/ 139 w 146"/>
                <a:gd name="T17"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39">
                  <a:moveTo>
                    <a:pt x="139" y="39"/>
                  </a:moveTo>
                  <a:cubicBezTo>
                    <a:pt x="130" y="20"/>
                    <a:pt x="110" y="8"/>
                    <a:pt x="89" y="8"/>
                  </a:cubicBezTo>
                  <a:cubicBezTo>
                    <a:pt x="57" y="8"/>
                    <a:pt x="57" y="8"/>
                    <a:pt x="57" y="8"/>
                  </a:cubicBezTo>
                  <a:cubicBezTo>
                    <a:pt x="35" y="8"/>
                    <a:pt x="16" y="20"/>
                    <a:pt x="7" y="39"/>
                  </a:cubicBezTo>
                  <a:cubicBezTo>
                    <a:pt x="0" y="36"/>
                    <a:pt x="0" y="36"/>
                    <a:pt x="0" y="36"/>
                  </a:cubicBezTo>
                  <a:cubicBezTo>
                    <a:pt x="10" y="14"/>
                    <a:pt x="32" y="0"/>
                    <a:pt x="57" y="0"/>
                  </a:cubicBezTo>
                  <a:cubicBezTo>
                    <a:pt x="89" y="0"/>
                    <a:pt x="89" y="0"/>
                    <a:pt x="89" y="0"/>
                  </a:cubicBezTo>
                  <a:cubicBezTo>
                    <a:pt x="114" y="0"/>
                    <a:pt x="136" y="14"/>
                    <a:pt x="146" y="36"/>
                  </a:cubicBezTo>
                  <a:lnTo>
                    <a:pt x="139"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sp>
          <p:nvSpPr>
            <p:cNvPr id="65" name="Freeform 7">
              <a:extLst>
                <a:ext uri="{FF2B5EF4-FFF2-40B4-BE49-F238E27FC236}">
                  <a16:creationId xmlns:a16="http://schemas.microsoft.com/office/drawing/2014/main" id="{ED1FE9B3-4F08-41BC-BC02-4F2772E7F6A2}"/>
                </a:ext>
              </a:extLst>
            </p:cNvPr>
            <p:cNvSpPr>
              <a:spLocks noEditPoints="1"/>
            </p:cNvSpPr>
            <p:nvPr/>
          </p:nvSpPr>
          <p:spPr bwMode="auto">
            <a:xfrm>
              <a:off x="31" y="29"/>
              <a:ext cx="516" cy="516"/>
            </a:xfrm>
            <a:custGeom>
              <a:avLst/>
              <a:gdLst>
                <a:gd name="T0" fmla="*/ 124 w 248"/>
                <a:gd name="T1" fmla="*/ 248 h 248"/>
                <a:gd name="T2" fmla="*/ 0 w 248"/>
                <a:gd name="T3" fmla="*/ 124 h 248"/>
                <a:gd name="T4" fmla="*/ 124 w 248"/>
                <a:gd name="T5" fmla="*/ 0 h 248"/>
                <a:gd name="T6" fmla="*/ 248 w 248"/>
                <a:gd name="T7" fmla="*/ 124 h 248"/>
                <a:gd name="T8" fmla="*/ 124 w 248"/>
                <a:gd name="T9" fmla="*/ 248 h 248"/>
                <a:gd name="T10" fmla="*/ 124 w 248"/>
                <a:gd name="T11" fmla="*/ 8 h 248"/>
                <a:gd name="T12" fmla="*/ 8 w 248"/>
                <a:gd name="T13" fmla="*/ 124 h 248"/>
                <a:gd name="T14" fmla="*/ 124 w 248"/>
                <a:gd name="T15" fmla="*/ 240 h 248"/>
                <a:gd name="T16" fmla="*/ 240 w 248"/>
                <a:gd name="T17" fmla="*/ 124 h 248"/>
                <a:gd name="T18" fmla="*/ 124 w 248"/>
                <a:gd name="T19" fmla="*/ 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8" h="248">
                  <a:moveTo>
                    <a:pt x="124" y="248"/>
                  </a:moveTo>
                  <a:cubicBezTo>
                    <a:pt x="56" y="248"/>
                    <a:pt x="0" y="192"/>
                    <a:pt x="0" y="124"/>
                  </a:cubicBezTo>
                  <a:cubicBezTo>
                    <a:pt x="0" y="56"/>
                    <a:pt x="56" y="0"/>
                    <a:pt x="124" y="0"/>
                  </a:cubicBezTo>
                  <a:cubicBezTo>
                    <a:pt x="192" y="0"/>
                    <a:pt x="248" y="56"/>
                    <a:pt x="248" y="124"/>
                  </a:cubicBezTo>
                  <a:cubicBezTo>
                    <a:pt x="248" y="192"/>
                    <a:pt x="192" y="248"/>
                    <a:pt x="124" y="248"/>
                  </a:cubicBezTo>
                  <a:close/>
                  <a:moveTo>
                    <a:pt x="124" y="8"/>
                  </a:moveTo>
                  <a:cubicBezTo>
                    <a:pt x="60" y="8"/>
                    <a:pt x="8" y="60"/>
                    <a:pt x="8" y="124"/>
                  </a:cubicBezTo>
                  <a:cubicBezTo>
                    <a:pt x="8" y="188"/>
                    <a:pt x="60" y="240"/>
                    <a:pt x="124" y="240"/>
                  </a:cubicBezTo>
                  <a:cubicBezTo>
                    <a:pt x="188" y="240"/>
                    <a:pt x="240" y="188"/>
                    <a:pt x="240" y="124"/>
                  </a:cubicBezTo>
                  <a:cubicBezTo>
                    <a:pt x="240" y="60"/>
                    <a:pt x="188" y="8"/>
                    <a:pt x="12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155" tIns="45577" rIns="91155" bIns="45577" numCol="1" anchor="t" anchorCtr="0" compatLnSpc="1">
              <a:prstTxWarp prst="textNoShape">
                <a:avLst/>
              </a:prstTxWarp>
            </a:bodyPr>
            <a:lstStyle/>
            <a:p>
              <a:pPr>
                <a:defRPr/>
              </a:pPr>
              <a:endParaRPr lang="da-DK" sz="1694">
                <a:solidFill>
                  <a:srgbClr val="000000"/>
                </a:solidFill>
              </a:endParaRPr>
            </a:p>
          </p:txBody>
        </p:sp>
      </p:grpSp>
      <p:sp>
        <p:nvSpPr>
          <p:cNvPr id="36" name="Tekstfelt 35"/>
          <p:cNvSpPr txBox="1"/>
          <p:nvPr/>
        </p:nvSpPr>
        <p:spPr>
          <a:xfrm>
            <a:off x="6102130" y="5795200"/>
            <a:ext cx="5430350" cy="1107996"/>
          </a:xfrm>
          <a:prstGeom prst="rect">
            <a:avLst/>
          </a:prstGeom>
          <a:noFill/>
        </p:spPr>
        <p:txBody>
          <a:bodyPr wrap="square" lIns="0" tIns="0" rIns="0" bIns="0" rtlCol="0">
            <a:spAutoFit/>
          </a:bodyPr>
          <a:lstStyle/>
          <a:p>
            <a:pPr>
              <a:lnSpc>
                <a:spcPct val="100000"/>
              </a:lnSpc>
              <a:spcBef>
                <a:spcPts val="1097"/>
              </a:spcBef>
              <a:defRPr/>
            </a:pPr>
            <a:r>
              <a:rPr lang="da-DK" sz="1000" dirty="0">
                <a:solidFill>
                  <a:srgbClr val="000000"/>
                </a:solidFill>
                <a:latin typeface="Garamond" panose="02020404030301010803" pitchFamily="18" charset="0"/>
              </a:rPr>
              <a:t>N = 6877</a:t>
            </a:r>
            <a:br>
              <a:rPr lang="da-DK" sz="1000" dirty="0">
                <a:solidFill>
                  <a:srgbClr val="000000"/>
                </a:solidFill>
                <a:latin typeface="Garamond" panose="02020404030301010803" pitchFamily="18" charset="0"/>
              </a:rPr>
            </a:br>
            <a:r>
              <a:rPr lang="da-DK" sz="1000" dirty="0" err="1">
                <a:solidFill>
                  <a:srgbClr val="000000"/>
                </a:solidFill>
                <a:latin typeface="Garamond" panose="02020404030301010803" pitchFamily="18" charset="0"/>
              </a:rPr>
              <a:t>Anm</a:t>
            </a:r>
            <a:r>
              <a:rPr lang="da-DK" sz="1000" dirty="0">
                <a:solidFill>
                  <a:srgbClr val="000000"/>
                </a:solidFill>
                <a:latin typeface="Garamond" panose="02020404030301010803" pitchFamily="18" charset="0"/>
              </a:rPr>
              <a:t>: Øverste figur viser sammenhængen mellem offentligt ansattes indre motivation og faglig ledelse. Nederste figur viser sammenhængen mellem offentligt ansattes indre motivation afhængigt af graden af personaleledelse. Opdeling i oplevelse af ledelse er foretaget efter fordeling, se teknisk appendiks for detaljer herom.  5= høj grad af motivation.</a:t>
            </a:r>
            <a:br>
              <a:rPr lang="da-DK" sz="1000" dirty="0">
                <a:solidFill>
                  <a:srgbClr val="000000"/>
                </a:solidFill>
                <a:latin typeface="Garamond" panose="02020404030301010803" pitchFamily="18" charset="0"/>
              </a:rPr>
            </a:br>
            <a:r>
              <a:rPr lang="da-DK" sz="1000" dirty="0">
                <a:solidFill>
                  <a:srgbClr val="000000"/>
                </a:solidFill>
                <a:latin typeface="Garamond" panose="02020404030301010803" pitchFamily="18" charset="0"/>
              </a:rPr>
              <a:t>Kilde = Motivationsundersøgelsen, 2021</a:t>
            </a:r>
            <a:br>
              <a:rPr lang="da-DK" sz="1200" u="sng" dirty="0">
                <a:solidFill>
                  <a:srgbClr val="000000"/>
                </a:solidFill>
                <a:latin typeface="Garamond" panose="02020404030301010803" pitchFamily="18" charset="0"/>
              </a:rPr>
            </a:br>
            <a:r>
              <a:rPr lang="da-DK" sz="1200" dirty="0">
                <a:solidFill>
                  <a:srgbClr val="000000"/>
                </a:solidFill>
                <a:latin typeface="Garamond" panose="02020404030301010803" pitchFamily="18" charset="0"/>
              </a:rPr>
              <a:t> </a:t>
            </a:r>
          </a:p>
        </p:txBody>
      </p:sp>
      <p:cxnSp>
        <p:nvCxnSpPr>
          <p:cNvPr id="38" name="Lige forbindelse 37"/>
          <p:cNvCxnSpPr/>
          <p:nvPr/>
        </p:nvCxnSpPr>
        <p:spPr bwMode="auto">
          <a:xfrm>
            <a:off x="6124272" y="1642881"/>
            <a:ext cx="17056" cy="3662405"/>
          </a:xfrm>
          <a:prstGeom prst="line">
            <a:avLst/>
          </a:prstGeom>
          <a:solidFill>
            <a:schemeClr val="accent1"/>
          </a:solidFill>
          <a:ln w="6350" cap="flat" cmpd="sng" algn="ctr">
            <a:solidFill>
              <a:srgbClr val="000000">
                <a:alpha val="5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kstfelt 38"/>
          <p:cNvSpPr txBox="1"/>
          <p:nvPr/>
        </p:nvSpPr>
        <p:spPr>
          <a:xfrm rot="16200000">
            <a:off x="6065201" y="4081462"/>
            <a:ext cx="1177925" cy="215900"/>
          </a:xfrm>
          <a:prstGeom prst="rect">
            <a:avLst/>
          </a:prstGeom>
          <a:noFill/>
        </p:spPr>
        <p:txBody>
          <a:bodyPr wrap="non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Indre motivation</a:t>
            </a:r>
          </a:p>
        </p:txBody>
      </p:sp>
      <p:graphicFrame>
        <p:nvGraphicFramePr>
          <p:cNvPr id="46" name="Chart 3"/>
          <p:cNvGraphicFramePr/>
          <p:nvPr>
            <p:custDataLst>
              <p:tags r:id="rId1"/>
            </p:custDataLst>
            <p:extLst>
              <p:ext uri="{D42A27DB-BD31-4B8C-83A1-F6EECF244321}">
                <p14:modId xmlns:p14="http://schemas.microsoft.com/office/powerpoint/2010/main" val="238862850"/>
              </p:ext>
            </p:extLst>
          </p:nvPr>
        </p:nvGraphicFramePr>
        <p:xfrm>
          <a:off x="6867525" y="3246438"/>
          <a:ext cx="5016500" cy="1593850"/>
        </p:xfrm>
        <a:graphic>
          <a:graphicData uri="http://schemas.openxmlformats.org/drawingml/2006/chart">
            <c:chart xmlns:c="http://schemas.openxmlformats.org/drawingml/2006/chart" xmlns:r="http://schemas.openxmlformats.org/officeDocument/2006/relationships" r:id="rId11"/>
          </a:graphicData>
        </a:graphic>
      </p:graphicFrame>
      <p:sp>
        <p:nvSpPr>
          <p:cNvPr id="45" name="Rectangle 3"/>
          <p:cNvSpPr>
            <a:spLocks noGrp="1" noChangeArrowheads="1"/>
          </p:cNvSpPr>
          <p:nvPr>
            <p:custDataLst>
              <p:tags r:id="rId2"/>
            </p:custDataLst>
          </p:nvPr>
        </p:nvSpPr>
        <p:spPr bwMode="auto">
          <a:xfrm>
            <a:off x="8845550" y="4770438"/>
            <a:ext cx="13319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r>
              <a:rPr lang="da-DK" altLang="en-US" sz="1400" dirty="0">
                <a:solidFill>
                  <a:srgbClr val="000000"/>
                </a:solidFill>
                <a:latin typeface="Garamond" panose="02020404030301010803" pitchFamily="18" charset="0"/>
                <a:sym typeface="Garamond" panose="02020404030301010803" pitchFamily="18" charset="0"/>
              </a:rPr>
              <a:t>Nogen grad af nær personaleledelse</a:t>
            </a:r>
            <a:endParaRPr lang="da-DK" sz="1400" dirty="0">
              <a:solidFill>
                <a:srgbClr val="000000"/>
              </a:solidFill>
              <a:latin typeface="Garamond" panose="02020404030301010803" pitchFamily="18" charset="0"/>
              <a:sym typeface="Garamond" panose="02020404030301010803" pitchFamily="18" charset="0"/>
            </a:endParaRPr>
          </a:p>
        </p:txBody>
      </p:sp>
      <p:sp>
        <p:nvSpPr>
          <p:cNvPr id="44" name="Rectangle 3"/>
          <p:cNvSpPr>
            <a:spLocks noGrp="1" noChangeArrowheads="1"/>
          </p:cNvSpPr>
          <p:nvPr>
            <p:custDataLst>
              <p:tags r:id="rId3"/>
            </p:custDataLst>
          </p:nvPr>
        </p:nvSpPr>
        <p:spPr bwMode="auto">
          <a:xfrm>
            <a:off x="7316788" y="4770438"/>
            <a:ext cx="133508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fld id="{A3FE6280-04F7-4D25-8D51-88F3F9169BB4}" type="datetime'''Mi''ndre ''gr''a''d'' af'' nær pe''rsonaleled''''e''lse '''">
              <a:rPr lang="da-DK" altLang="en-US" sz="1400" smtClean="0">
                <a:solidFill>
                  <a:srgbClr val="000000"/>
                </a:solidFill>
                <a:latin typeface="Garamond" panose="02020404030301010803" pitchFamily="18" charset="0"/>
                <a:sym typeface="Garamond" panose="02020404030301010803" pitchFamily="18" charset="0"/>
              </a:rPr>
              <a:pPr/>
              <a:t>Mindre grad af nær personaleledelse </a:t>
            </a:fld>
            <a:endParaRPr lang="da-DK" sz="1400" dirty="0">
              <a:solidFill>
                <a:srgbClr val="000000"/>
              </a:solidFill>
              <a:latin typeface="Garamond" panose="02020404030301010803" pitchFamily="18" charset="0"/>
              <a:sym typeface="Garamond" panose="02020404030301010803" pitchFamily="18" charset="0"/>
            </a:endParaRPr>
          </a:p>
        </p:txBody>
      </p:sp>
      <p:sp>
        <p:nvSpPr>
          <p:cNvPr id="47" name="Rectangle 3"/>
          <p:cNvSpPr>
            <a:spLocks noGrp="1" noChangeArrowheads="1"/>
          </p:cNvSpPr>
          <p:nvPr>
            <p:custDataLst>
              <p:tags r:id="rId4"/>
            </p:custDataLst>
          </p:nvPr>
        </p:nvSpPr>
        <p:spPr bwMode="auto">
          <a:xfrm>
            <a:off x="10472738" y="4770438"/>
            <a:ext cx="113188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fld id="{0F06709A-2A67-483E-AA39-199FB96831B4}" type="datetime'''''Hø''j'' g''rad af'' nær'' p''erson''al''el''ed''''e''lse'">
              <a:rPr lang="da-DK" altLang="en-US" sz="1400" smtClean="0">
                <a:solidFill>
                  <a:srgbClr val="000000"/>
                </a:solidFill>
                <a:latin typeface="Garamond" panose="02020404030301010803" pitchFamily="18" charset="0"/>
                <a:sym typeface="Garamond" panose="02020404030301010803" pitchFamily="18" charset="0"/>
              </a:rPr>
              <a:pPr/>
              <a:t>Høj grad af nær personaleledelse</a:t>
            </a:fld>
            <a:endParaRPr lang="da-DK" sz="1400" dirty="0">
              <a:solidFill>
                <a:srgbClr val="000000"/>
              </a:solidFill>
              <a:latin typeface="Garamond" panose="02020404030301010803" pitchFamily="18" charset="0"/>
              <a:sym typeface="Garamond" panose="02020404030301010803" pitchFamily="18" charset="0"/>
            </a:endParaRPr>
          </a:p>
        </p:txBody>
      </p:sp>
      <p:sp>
        <p:nvSpPr>
          <p:cNvPr id="49" name="Tekstfelt 48"/>
          <p:cNvSpPr txBox="1"/>
          <p:nvPr/>
        </p:nvSpPr>
        <p:spPr>
          <a:xfrm rot="16200000">
            <a:off x="6053481" y="1873249"/>
            <a:ext cx="1179513" cy="215900"/>
          </a:xfrm>
          <a:prstGeom prst="rect">
            <a:avLst/>
          </a:prstGeom>
          <a:noFill/>
        </p:spPr>
        <p:txBody>
          <a:bodyPr wrap="non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Indre motivation</a:t>
            </a:r>
          </a:p>
        </p:txBody>
      </p:sp>
      <p:graphicFrame>
        <p:nvGraphicFramePr>
          <p:cNvPr id="224" name="Chart 3"/>
          <p:cNvGraphicFramePr/>
          <p:nvPr>
            <p:custDataLst>
              <p:tags r:id="rId5"/>
            </p:custDataLst>
            <p:extLst>
              <p:ext uri="{D42A27DB-BD31-4B8C-83A1-F6EECF244321}">
                <p14:modId xmlns:p14="http://schemas.microsoft.com/office/powerpoint/2010/main" val="221114511"/>
              </p:ext>
            </p:extLst>
          </p:nvPr>
        </p:nvGraphicFramePr>
        <p:xfrm>
          <a:off x="6867525" y="974725"/>
          <a:ext cx="5016500" cy="1593850"/>
        </p:xfrm>
        <a:graphic>
          <a:graphicData uri="http://schemas.openxmlformats.org/drawingml/2006/chart">
            <c:chart xmlns:c="http://schemas.openxmlformats.org/drawingml/2006/chart" xmlns:r="http://schemas.openxmlformats.org/officeDocument/2006/relationships" r:id="rId12"/>
          </a:graphicData>
        </a:graphic>
      </p:graphicFrame>
      <p:sp>
        <p:nvSpPr>
          <p:cNvPr id="54" name="Rectangle 3"/>
          <p:cNvSpPr>
            <a:spLocks noGrp="1" noChangeArrowheads="1"/>
          </p:cNvSpPr>
          <p:nvPr>
            <p:custDataLst>
              <p:tags r:id="rId6"/>
            </p:custDataLst>
          </p:nvPr>
        </p:nvSpPr>
        <p:spPr bwMode="auto">
          <a:xfrm>
            <a:off x="7464425" y="2498725"/>
            <a:ext cx="103822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fld id="{E75D6CFE-8EEE-4FA4-958D-4F51371E0606}" type="datetime'Mind''re g''ra''d a''''f f''''''''''''''a''glig'' le''dels''e'">
              <a:rPr lang="da-DK" altLang="en-US" sz="1400" smtClean="0">
                <a:solidFill>
                  <a:srgbClr val="000000"/>
                </a:solidFill>
                <a:latin typeface="Garamond" panose="02020404030301010803" pitchFamily="18" charset="0"/>
                <a:sym typeface="Garamond" panose="02020404030301010803" pitchFamily="18" charset="0"/>
              </a:rPr>
              <a:pPr/>
              <a:t>Mindre grad af faglig ledelse</a:t>
            </a:fld>
            <a:endParaRPr lang="da-DK" sz="1400" dirty="0">
              <a:solidFill>
                <a:srgbClr val="000000"/>
              </a:solidFill>
              <a:latin typeface="Garamond" panose="02020404030301010803" pitchFamily="18" charset="0"/>
              <a:sym typeface="Garamond" panose="02020404030301010803" pitchFamily="18" charset="0"/>
            </a:endParaRPr>
          </a:p>
        </p:txBody>
      </p:sp>
      <p:sp>
        <p:nvSpPr>
          <p:cNvPr id="57" name="Rectangle 3"/>
          <p:cNvSpPr>
            <a:spLocks noGrp="1" noChangeArrowheads="1"/>
          </p:cNvSpPr>
          <p:nvPr>
            <p:custDataLst>
              <p:tags r:id="rId7"/>
            </p:custDataLst>
          </p:nvPr>
        </p:nvSpPr>
        <p:spPr bwMode="auto">
          <a:xfrm>
            <a:off x="9005888" y="2498725"/>
            <a:ext cx="1011238"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fld id="{3B67B82D-534C-4CB7-90F4-E777A47A382D}" type="datetime'Noge''''n grad ''af fag''''''li''''''g ledel''''''s''e'''">
              <a:rPr lang="da-DK" altLang="en-US" sz="1400" smtClean="0">
                <a:solidFill>
                  <a:srgbClr val="000000"/>
                </a:solidFill>
                <a:latin typeface="Garamond" panose="02020404030301010803" pitchFamily="18" charset="0"/>
                <a:sym typeface="Garamond" panose="02020404030301010803" pitchFamily="18" charset="0"/>
              </a:rPr>
              <a:pPr/>
              <a:t>Nogen grad af faglig ledelse</a:t>
            </a:fld>
            <a:br>
              <a:rPr lang="da-DK" altLang="en-US" sz="1400" dirty="0">
                <a:solidFill>
                  <a:srgbClr val="000000"/>
                </a:solidFill>
                <a:latin typeface="Garamond" panose="02020404030301010803" pitchFamily="18" charset="0"/>
                <a:sym typeface="Garamond" panose="02020404030301010803" pitchFamily="18" charset="0"/>
              </a:rPr>
            </a:br>
            <a:endParaRPr lang="da-DK" sz="1400" dirty="0">
              <a:solidFill>
                <a:srgbClr val="000000"/>
              </a:solidFill>
              <a:latin typeface="Garamond" panose="02020404030301010803" pitchFamily="18" charset="0"/>
              <a:sym typeface="Garamond" panose="02020404030301010803" pitchFamily="18" charset="0"/>
            </a:endParaRPr>
          </a:p>
        </p:txBody>
      </p:sp>
      <p:sp>
        <p:nvSpPr>
          <p:cNvPr id="59" name="Rectangle 3"/>
          <p:cNvSpPr>
            <a:spLocks noGrp="1" noChangeArrowheads="1"/>
          </p:cNvSpPr>
          <p:nvPr>
            <p:custDataLst>
              <p:tags r:id="rId8"/>
            </p:custDataLst>
          </p:nvPr>
        </p:nvSpPr>
        <p:spPr bwMode="auto">
          <a:xfrm>
            <a:off x="10593388" y="2498725"/>
            <a:ext cx="8890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216000" indent="-216000" algn="l" rtl="0" eaLnBrk="1" fontAlgn="base" hangingPunct="1">
              <a:lnSpc>
                <a:spcPct val="100000"/>
              </a:lnSpc>
              <a:spcBef>
                <a:spcPts val="1100"/>
              </a:spcBef>
              <a:spcAft>
                <a:spcPct val="0"/>
              </a:spcAft>
              <a:buFont typeface="Arial" panose="020B0604020202020204" pitchFamily="34" charset="0"/>
              <a:buChar char="•"/>
              <a:defRPr sz="2000" b="0">
                <a:solidFill>
                  <a:schemeClr val="tx1"/>
                </a:solidFill>
                <a:latin typeface="+mn-lt"/>
                <a:ea typeface="+mn-ea"/>
                <a:cs typeface="+mn-cs"/>
              </a:defRPr>
            </a:lvl1pPr>
            <a:lvl2pPr marL="489600" indent="-252000" algn="l" rtl="0" eaLnBrk="1" fontAlgn="base" hangingPunct="1">
              <a:lnSpc>
                <a:spcPct val="100000"/>
              </a:lnSpc>
              <a:spcBef>
                <a:spcPts val="800"/>
              </a:spcBef>
              <a:spcAft>
                <a:spcPct val="0"/>
              </a:spcAft>
              <a:buFont typeface="Arial" panose="020B0604020202020204" pitchFamily="34" charset="0"/>
              <a:buChar char="–"/>
              <a:defRPr sz="1800">
                <a:solidFill>
                  <a:schemeClr val="tx1"/>
                </a:solidFill>
                <a:latin typeface="+mn-lt"/>
              </a:defRPr>
            </a:lvl2pPr>
            <a:lvl3pPr marL="759600" indent="-252000" algn="l" rtl="0" eaLnBrk="1" fontAlgn="base" hangingPunct="1">
              <a:lnSpc>
                <a:spcPct val="100000"/>
              </a:lnSpc>
              <a:spcBef>
                <a:spcPts val="800"/>
              </a:spcBef>
              <a:spcAft>
                <a:spcPct val="0"/>
              </a:spcAft>
              <a:buSzPct val="100000"/>
              <a:buFont typeface="Arial" panose="020B0604020202020204" pitchFamily="34" charset="0"/>
              <a:buChar char="–"/>
              <a:defRPr sz="1600">
                <a:solidFill>
                  <a:schemeClr val="tx1"/>
                </a:solidFill>
                <a:latin typeface="+mn-lt"/>
              </a:defRPr>
            </a:lvl3pPr>
            <a:lvl4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4pPr>
            <a:lvl5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5pPr>
            <a:lvl6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6pPr>
            <a:lvl7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7pPr>
            <a:lvl8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8pPr>
            <a:lvl9pPr marL="759600" indent="-252000" algn="l" rtl="0" eaLnBrk="1" fontAlgn="base" hangingPunct="1">
              <a:lnSpc>
                <a:spcPct val="100000"/>
              </a:lnSpc>
              <a:spcBef>
                <a:spcPts val="800"/>
              </a:spcBef>
              <a:spcAft>
                <a:spcPct val="0"/>
              </a:spcAft>
              <a:buFont typeface="Arial" panose="020B0604020202020204" pitchFamily="34" charset="0"/>
              <a:buChar char="–"/>
              <a:defRPr sz="1600">
                <a:solidFill>
                  <a:schemeClr val="tx1"/>
                </a:solidFill>
                <a:latin typeface="+mn-lt"/>
              </a:defRPr>
            </a:lvl9pPr>
          </a:lstStyle>
          <a:p>
            <a:pPr marL="0" indent="0" algn="ctr">
              <a:spcBef>
                <a:spcPct val="0"/>
              </a:spcBef>
              <a:buNone/>
              <a:defRPr/>
            </a:pPr>
            <a:fld id="{5FDD4719-BF95-42C5-B409-116E9C6749B8}" type="datetime'Høj gr''''ad'' ''af'' ''''f''''''ag''li''g'' ''l''e''d''else'">
              <a:rPr lang="da-DK" altLang="en-US" sz="1400" smtClean="0">
                <a:solidFill>
                  <a:srgbClr val="000000"/>
                </a:solidFill>
                <a:latin typeface="Garamond" panose="02020404030301010803" pitchFamily="18" charset="0"/>
                <a:sym typeface="Garamond" panose="02020404030301010803" pitchFamily="18" charset="0"/>
              </a:rPr>
              <a:pPr/>
              <a:t>Høj grad af faglig ledelse</a:t>
            </a:fld>
            <a:endParaRPr lang="da-DK" sz="1400" dirty="0">
              <a:solidFill>
                <a:srgbClr val="000000"/>
              </a:solidFill>
              <a:latin typeface="Garamond" panose="02020404030301010803" pitchFamily="18" charset="0"/>
              <a:sym typeface="Garamond" panose="02020404030301010803" pitchFamily="18" charset="0"/>
            </a:endParaRPr>
          </a:p>
        </p:txBody>
      </p:sp>
      <p:sp>
        <p:nvSpPr>
          <p:cNvPr id="179" name="Tekstfelt 178"/>
          <p:cNvSpPr txBox="1"/>
          <p:nvPr/>
        </p:nvSpPr>
        <p:spPr>
          <a:xfrm>
            <a:off x="353327" y="728262"/>
            <a:ext cx="5573948" cy="307777"/>
          </a:xfrm>
          <a:prstGeom prst="rect">
            <a:avLst/>
          </a:prstGeom>
          <a:noFill/>
        </p:spPr>
        <p:txBody>
          <a:bodyPr wrap="square" lIns="0" tIns="0" rIns="0" bIns="0" rtlCol="0">
            <a:spAutoFit/>
          </a:bodyPr>
          <a:lstStyle/>
          <a:p>
            <a:pPr>
              <a:lnSpc>
                <a:spcPct val="100000"/>
              </a:lnSpc>
              <a:spcBef>
                <a:spcPts val="1097"/>
              </a:spcBef>
              <a:defRPr/>
            </a:pPr>
            <a:r>
              <a:rPr lang="da-DK" sz="2000" b="1" dirty="0">
                <a:solidFill>
                  <a:srgbClr val="000000"/>
                </a:solidFill>
                <a:latin typeface="Garamond" panose="02020404030301010803" pitchFamily="18" charset="0"/>
              </a:rPr>
              <a:t>Dimensioner af ledelse i motivationsundersøgelsen</a:t>
            </a:r>
          </a:p>
        </p:txBody>
      </p:sp>
      <p:sp>
        <p:nvSpPr>
          <p:cNvPr id="50" name="Tekstfelt 49"/>
          <p:cNvSpPr txBox="1"/>
          <p:nvPr/>
        </p:nvSpPr>
        <p:spPr>
          <a:xfrm>
            <a:off x="9893685" y="1186451"/>
            <a:ext cx="1620837" cy="215444"/>
          </a:xfrm>
          <a:prstGeom prst="rect">
            <a:avLst/>
          </a:prstGeom>
          <a:noFill/>
        </p:spPr>
        <p:txBody>
          <a:bodyPr wrap="squar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Grad af faglig ledelse </a:t>
            </a:r>
          </a:p>
        </p:txBody>
      </p:sp>
      <p:sp>
        <p:nvSpPr>
          <p:cNvPr id="40" name="Tekstfelt 39"/>
          <p:cNvSpPr txBox="1"/>
          <p:nvPr/>
        </p:nvSpPr>
        <p:spPr>
          <a:xfrm>
            <a:off x="9893684" y="3382781"/>
            <a:ext cx="2095751" cy="215444"/>
          </a:xfrm>
          <a:prstGeom prst="rect">
            <a:avLst/>
          </a:prstGeom>
          <a:noFill/>
        </p:spPr>
        <p:txBody>
          <a:bodyPr wrap="square" lIns="0" tIns="0" rIns="0" bIns="0" rtlCol="0">
            <a:spAutoFit/>
          </a:bodyPr>
          <a:lstStyle/>
          <a:p>
            <a:pPr>
              <a:lnSpc>
                <a:spcPct val="100000"/>
              </a:lnSpc>
              <a:spcBef>
                <a:spcPts val="1097"/>
              </a:spcBef>
              <a:defRPr/>
            </a:pPr>
            <a:r>
              <a:rPr lang="da-DK" sz="1400" dirty="0">
                <a:solidFill>
                  <a:srgbClr val="000000"/>
                </a:solidFill>
                <a:latin typeface="Garamond" panose="02020404030301010803" pitchFamily="18" charset="0"/>
              </a:rPr>
              <a:t>Grad af nær personaleledelse</a:t>
            </a:r>
          </a:p>
        </p:txBody>
      </p:sp>
      <p:sp>
        <p:nvSpPr>
          <p:cNvPr id="42" name="Tekstfelt 41"/>
          <p:cNvSpPr txBox="1"/>
          <p:nvPr/>
        </p:nvSpPr>
        <p:spPr>
          <a:xfrm>
            <a:off x="388360" y="1295113"/>
            <a:ext cx="5022676" cy="1231106"/>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Ledelse er vigtig for medarbejdernes motivation. Resultaterne fra motivationsundersøgelsen viser, at der er en sammenhæng mellem et ledelsesfokus på faglig ledelse og den nære personaleledelse og en højere grad indre motivation hos de ansatte</a:t>
            </a:r>
          </a:p>
        </p:txBody>
      </p:sp>
      <p:sp>
        <p:nvSpPr>
          <p:cNvPr id="43" name="Tekstfelt 42"/>
          <p:cNvSpPr txBox="1"/>
          <p:nvPr/>
        </p:nvSpPr>
        <p:spPr>
          <a:xfrm>
            <a:off x="1169877" y="4566171"/>
            <a:ext cx="2108719" cy="276999"/>
          </a:xfrm>
          <a:prstGeom prst="rect">
            <a:avLst/>
          </a:prstGeom>
          <a:noFill/>
        </p:spPr>
        <p:txBody>
          <a:bodyPr wrap="none" lIns="0" tIns="0" rIns="0" bIns="0" rtlCol="0">
            <a:spAutoFit/>
          </a:bodyPr>
          <a:lstStyle/>
          <a:p>
            <a:pPr>
              <a:lnSpc>
                <a:spcPct val="100000"/>
              </a:lnSpc>
              <a:spcBef>
                <a:spcPts val="1097"/>
              </a:spcBef>
              <a:defRPr/>
            </a:pPr>
            <a:r>
              <a:rPr lang="da-DK" b="1" dirty="0">
                <a:solidFill>
                  <a:srgbClr val="000000"/>
                </a:solidFill>
                <a:latin typeface="Garamond" panose="02020404030301010803" pitchFamily="18" charset="0"/>
              </a:rPr>
              <a:t>Nær personaleledelse</a:t>
            </a:r>
          </a:p>
        </p:txBody>
      </p:sp>
      <p:sp>
        <p:nvSpPr>
          <p:cNvPr id="48" name="Tekstfelt 47"/>
          <p:cNvSpPr txBox="1"/>
          <p:nvPr/>
        </p:nvSpPr>
        <p:spPr>
          <a:xfrm>
            <a:off x="1186933" y="4871738"/>
            <a:ext cx="4863693" cy="984885"/>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Lederens evne til at bedrive nær personaleledelse for de enkelte medarbejdere. Det omhandler fx i hvor vidt omfang lederen er tilgængelig for medarbejderen, om respondenten får brugbar feedback mv.</a:t>
            </a:r>
          </a:p>
        </p:txBody>
      </p:sp>
      <p:cxnSp>
        <p:nvCxnSpPr>
          <p:cNvPr id="51" name="Lige forbindelse 50"/>
          <p:cNvCxnSpPr/>
          <p:nvPr/>
        </p:nvCxnSpPr>
        <p:spPr bwMode="auto">
          <a:xfrm>
            <a:off x="1064465" y="4619150"/>
            <a:ext cx="0" cy="781452"/>
          </a:xfrm>
          <a:prstGeom prst="line">
            <a:avLst/>
          </a:prstGeom>
          <a:solidFill>
            <a:schemeClr val="accent1"/>
          </a:solidFill>
          <a:ln w="635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kstfelt 51"/>
          <p:cNvSpPr txBox="1"/>
          <p:nvPr/>
        </p:nvSpPr>
        <p:spPr>
          <a:xfrm>
            <a:off x="1170480" y="3208896"/>
            <a:ext cx="1349472" cy="276999"/>
          </a:xfrm>
          <a:prstGeom prst="rect">
            <a:avLst/>
          </a:prstGeom>
          <a:noFill/>
        </p:spPr>
        <p:txBody>
          <a:bodyPr wrap="none" lIns="0" tIns="0" rIns="0" bIns="0" rtlCol="0">
            <a:spAutoFit/>
          </a:bodyPr>
          <a:lstStyle/>
          <a:p>
            <a:pPr>
              <a:lnSpc>
                <a:spcPct val="100000"/>
              </a:lnSpc>
              <a:spcBef>
                <a:spcPts val="1097"/>
              </a:spcBef>
              <a:defRPr/>
            </a:pPr>
            <a:r>
              <a:rPr lang="da-DK" b="1" dirty="0">
                <a:solidFill>
                  <a:srgbClr val="000000"/>
                </a:solidFill>
                <a:latin typeface="Garamond" panose="02020404030301010803" pitchFamily="18" charset="0"/>
              </a:rPr>
              <a:t>Faglig ledelse</a:t>
            </a:r>
          </a:p>
        </p:txBody>
      </p:sp>
      <p:sp>
        <p:nvSpPr>
          <p:cNvPr id="53" name="Tekstfelt 52"/>
          <p:cNvSpPr txBox="1"/>
          <p:nvPr/>
        </p:nvSpPr>
        <p:spPr>
          <a:xfrm>
            <a:off x="1182043" y="3514832"/>
            <a:ext cx="4889523" cy="984885"/>
          </a:xfrm>
          <a:prstGeom prst="rect">
            <a:avLst/>
          </a:prstGeom>
          <a:noFill/>
        </p:spPr>
        <p:txBody>
          <a:bodyPr wrap="square" lIns="0" tIns="0" rIns="0" bIns="0" rtlCol="0">
            <a:spAutoFit/>
          </a:bodyPr>
          <a:lstStyle/>
          <a:p>
            <a:pPr>
              <a:lnSpc>
                <a:spcPct val="100000"/>
              </a:lnSpc>
              <a:spcBef>
                <a:spcPts val="1097"/>
              </a:spcBef>
              <a:defRPr/>
            </a:pPr>
            <a:r>
              <a:rPr lang="da-DK" sz="1600" dirty="0">
                <a:solidFill>
                  <a:srgbClr val="000000"/>
                </a:solidFill>
                <a:latin typeface="Garamond" panose="02020404030301010803" pitchFamily="18" charset="0"/>
              </a:rPr>
              <a:t>Lederens evne til at bedrive faglig ledelse for de enkelte medarbejdere. Det omhandler fx hvorvidt respondenterne oplever, at deres leder har fokus på faglig udvikling og på at sikre faglig refleksion</a:t>
            </a:r>
          </a:p>
        </p:txBody>
      </p:sp>
      <p:cxnSp>
        <p:nvCxnSpPr>
          <p:cNvPr id="55" name="Lige forbindelse 54"/>
          <p:cNvCxnSpPr/>
          <p:nvPr/>
        </p:nvCxnSpPr>
        <p:spPr bwMode="auto">
          <a:xfrm>
            <a:off x="1064465" y="3282323"/>
            <a:ext cx="0" cy="781452"/>
          </a:xfrm>
          <a:prstGeom prst="line">
            <a:avLst/>
          </a:prstGeom>
          <a:solidFill>
            <a:schemeClr val="accent1"/>
          </a:solidFill>
          <a:ln w="635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oup 4">
            <a:extLst>
              <a:ext uri="{FF2B5EF4-FFF2-40B4-BE49-F238E27FC236}">
                <a16:creationId xmlns:a16="http://schemas.microsoft.com/office/drawing/2014/main" id="{EB247A31-FFBD-4476-91C8-FACFC94B42C0}"/>
              </a:ext>
            </a:extLst>
          </p:cNvPr>
          <p:cNvGrpSpPr>
            <a:grpSpLocks noChangeAspect="1"/>
          </p:cNvGrpSpPr>
          <p:nvPr/>
        </p:nvGrpSpPr>
        <p:grpSpPr bwMode="auto">
          <a:xfrm>
            <a:off x="371003" y="4684648"/>
            <a:ext cx="386375" cy="386375"/>
            <a:chOff x="38" y="36"/>
            <a:chExt cx="502" cy="502"/>
          </a:xfrm>
          <a:solidFill>
            <a:schemeClr val="bg1"/>
          </a:solidFill>
        </p:grpSpPr>
        <p:sp>
          <p:nvSpPr>
            <p:cNvPr id="58" name="Freeform 5">
              <a:extLst>
                <a:ext uri="{FF2B5EF4-FFF2-40B4-BE49-F238E27FC236}">
                  <a16:creationId xmlns:a16="http://schemas.microsoft.com/office/drawing/2014/main" id="{475A450D-B192-470F-85BE-AD7559174A74}"/>
                </a:ext>
              </a:extLst>
            </p:cNvPr>
            <p:cNvSpPr>
              <a:spLocks/>
            </p:cNvSpPr>
            <p:nvPr/>
          </p:nvSpPr>
          <p:spPr bwMode="auto">
            <a:xfrm>
              <a:off x="215" y="122"/>
              <a:ext cx="148" cy="46"/>
            </a:xfrm>
            <a:custGeom>
              <a:avLst/>
              <a:gdLst>
                <a:gd name="T0" fmla="*/ 62 w 68"/>
                <a:gd name="T1" fmla="*/ 21 h 21"/>
                <a:gd name="T2" fmla="*/ 59 w 68"/>
                <a:gd name="T3" fmla="*/ 19 h 21"/>
                <a:gd name="T4" fmla="*/ 34 w 68"/>
                <a:gd name="T5" fmla="*/ 8 h 21"/>
                <a:gd name="T6" fmla="*/ 9 w 68"/>
                <a:gd name="T7" fmla="*/ 19 h 21"/>
                <a:gd name="T8" fmla="*/ 6 w 68"/>
                <a:gd name="T9" fmla="*/ 21 h 21"/>
                <a:gd name="T10" fmla="*/ 0 w 68"/>
                <a:gd name="T11" fmla="*/ 16 h 21"/>
                <a:gd name="T12" fmla="*/ 3 w 68"/>
                <a:gd name="T13" fmla="*/ 13 h 21"/>
                <a:gd name="T14" fmla="*/ 34 w 68"/>
                <a:gd name="T15" fmla="*/ 0 h 21"/>
                <a:gd name="T16" fmla="*/ 65 w 68"/>
                <a:gd name="T17" fmla="*/ 13 h 21"/>
                <a:gd name="T18" fmla="*/ 68 w 68"/>
                <a:gd name="T19" fmla="*/ 16 h 21"/>
                <a:gd name="T20" fmla="*/ 62 w 68"/>
                <a:gd name="T21"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21">
                  <a:moveTo>
                    <a:pt x="62" y="21"/>
                  </a:moveTo>
                  <a:cubicBezTo>
                    <a:pt x="59" y="19"/>
                    <a:pt x="59" y="19"/>
                    <a:pt x="59" y="19"/>
                  </a:cubicBezTo>
                  <a:cubicBezTo>
                    <a:pt x="53" y="12"/>
                    <a:pt x="44" y="8"/>
                    <a:pt x="34" y="8"/>
                  </a:cubicBezTo>
                  <a:cubicBezTo>
                    <a:pt x="24" y="8"/>
                    <a:pt x="15" y="12"/>
                    <a:pt x="9" y="19"/>
                  </a:cubicBezTo>
                  <a:cubicBezTo>
                    <a:pt x="6" y="21"/>
                    <a:pt x="6" y="21"/>
                    <a:pt x="6" y="21"/>
                  </a:cubicBezTo>
                  <a:cubicBezTo>
                    <a:pt x="0" y="16"/>
                    <a:pt x="0" y="16"/>
                    <a:pt x="0" y="16"/>
                  </a:cubicBezTo>
                  <a:cubicBezTo>
                    <a:pt x="3" y="13"/>
                    <a:pt x="3" y="13"/>
                    <a:pt x="3" y="13"/>
                  </a:cubicBezTo>
                  <a:cubicBezTo>
                    <a:pt x="11" y="5"/>
                    <a:pt x="22" y="0"/>
                    <a:pt x="34" y="0"/>
                  </a:cubicBezTo>
                  <a:cubicBezTo>
                    <a:pt x="46" y="0"/>
                    <a:pt x="57" y="5"/>
                    <a:pt x="65" y="13"/>
                  </a:cubicBezTo>
                  <a:cubicBezTo>
                    <a:pt x="68" y="16"/>
                    <a:pt x="68" y="16"/>
                    <a:pt x="68" y="16"/>
                  </a:cubicBezTo>
                  <a:lnTo>
                    <a:pt x="62" y="21"/>
                  </a:lnTo>
                  <a:close/>
                </a:path>
              </a:pathLst>
            </a:custGeom>
            <a:grpFill/>
            <a:ln w="952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60" name="Freeform 6">
              <a:extLst>
                <a:ext uri="{FF2B5EF4-FFF2-40B4-BE49-F238E27FC236}">
                  <a16:creationId xmlns:a16="http://schemas.microsoft.com/office/drawing/2014/main" id="{9C15D06A-479B-43E8-AA93-62E3B2AFAD0D}"/>
                </a:ext>
              </a:extLst>
            </p:cNvPr>
            <p:cNvSpPr>
              <a:spLocks/>
            </p:cNvSpPr>
            <p:nvPr/>
          </p:nvSpPr>
          <p:spPr bwMode="auto">
            <a:xfrm>
              <a:off x="155" y="36"/>
              <a:ext cx="268" cy="71"/>
            </a:xfrm>
            <a:custGeom>
              <a:avLst/>
              <a:gdLst>
                <a:gd name="T0" fmla="*/ 119 w 124"/>
                <a:gd name="T1" fmla="*/ 33 h 33"/>
                <a:gd name="T2" fmla="*/ 116 w 124"/>
                <a:gd name="T3" fmla="*/ 30 h 33"/>
                <a:gd name="T4" fmla="*/ 62 w 124"/>
                <a:gd name="T5" fmla="*/ 8 h 33"/>
                <a:gd name="T6" fmla="*/ 8 w 124"/>
                <a:gd name="T7" fmla="*/ 30 h 33"/>
                <a:gd name="T8" fmla="*/ 5 w 124"/>
                <a:gd name="T9" fmla="*/ 33 h 33"/>
                <a:gd name="T10" fmla="*/ 0 w 124"/>
                <a:gd name="T11" fmla="*/ 27 h 33"/>
                <a:gd name="T12" fmla="*/ 3 w 124"/>
                <a:gd name="T13" fmla="*/ 25 h 33"/>
                <a:gd name="T14" fmla="*/ 62 w 124"/>
                <a:gd name="T15" fmla="*/ 0 h 33"/>
                <a:gd name="T16" fmla="*/ 121 w 124"/>
                <a:gd name="T17" fmla="*/ 25 h 33"/>
                <a:gd name="T18" fmla="*/ 124 w 124"/>
                <a:gd name="T19" fmla="*/ 27 h 33"/>
                <a:gd name="T20" fmla="*/ 119 w 124"/>
                <a:gd name="T21"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33">
                  <a:moveTo>
                    <a:pt x="119" y="33"/>
                  </a:moveTo>
                  <a:cubicBezTo>
                    <a:pt x="116" y="30"/>
                    <a:pt x="116" y="30"/>
                    <a:pt x="116" y="30"/>
                  </a:cubicBezTo>
                  <a:cubicBezTo>
                    <a:pt x="101" y="16"/>
                    <a:pt x="82" y="8"/>
                    <a:pt x="62" y="8"/>
                  </a:cubicBezTo>
                  <a:cubicBezTo>
                    <a:pt x="42" y="8"/>
                    <a:pt x="23" y="16"/>
                    <a:pt x="8" y="30"/>
                  </a:cubicBezTo>
                  <a:cubicBezTo>
                    <a:pt x="5" y="33"/>
                    <a:pt x="5" y="33"/>
                    <a:pt x="5" y="33"/>
                  </a:cubicBezTo>
                  <a:cubicBezTo>
                    <a:pt x="0" y="27"/>
                    <a:pt x="0" y="27"/>
                    <a:pt x="0" y="27"/>
                  </a:cubicBezTo>
                  <a:cubicBezTo>
                    <a:pt x="3" y="25"/>
                    <a:pt x="3" y="25"/>
                    <a:pt x="3" y="25"/>
                  </a:cubicBezTo>
                  <a:cubicBezTo>
                    <a:pt x="18" y="9"/>
                    <a:pt x="40" y="0"/>
                    <a:pt x="62" y="0"/>
                  </a:cubicBezTo>
                  <a:cubicBezTo>
                    <a:pt x="84" y="0"/>
                    <a:pt x="106" y="9"/>
                    <a:pt x="121" y="25"/>
                  </a:cubicBezTo>
                  <a:cubicBezTo>
                    <a:pt x="124" y="27"/>
                    <a:pt x="124" y="27"/>
                    <a:pt x="124" y="27"/>
                  </a:cubicBezTo>
                  <a:lnTo>
                    <a:pt x="119" y="33"/>
                  </a:lnTo>
                  <a:close/>
                </a:path>
              </a:pathLst>
            </a:custGeom>
            <a:grpFill/>
            <a:ln w="952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61" name="Freeform 7">
              <a:extLst>
                <a:ext uri="{FF2B5EF4-FFF2-40B4-BE49-F238E27FC236}">
                  <a16:creationId xmlns:a16="http://schemas.microsoft.com/office/drawing/2014/main" id="{198D59B1-D7F2-479C-86BA-7E40AF202591}"/>
                </a:ext>
              </a:extLst>
            </p:cNvPr>
            <p:cNvSpPr>
              <a:spLocks/>
            </p:cNvSpPr>
            <p:nvPr/>
          </p:nvSpPr>
          <p:spPr bwMode="auto">
            <a:xfrm>
              <a:off x="38" y="140"/>
              <a:ext cx="193" cy="398"/>
            </a:xfrm>
            <a:custGeom>
              <a:avLst/>
              <a:gdLst>
                <a:gd name="T0" fmla="*/ 24 w 89"/>
                <a:gd name="T1" fmla="*/ 184 h 184"/>
                <a:gd name="T2" fmla="*/ 16 w 89"/>
                <a:gd name="T3" fmla="*/ 184 h 184"/>
                <a:gd name="T4" fmla="*/ 16 w 89"/>
                <a:gd name="T5" fmla="*/ 152 h 184"/>
                <a:gd name="T6" fmla="*/ 44 w 89"/>
                <a:gd name="T7" fmla="*/ 152 h 184"/>
                <a:gd name="T8" fmla="*/ 64 w 89"/>
                <a:gd name="T9" fmla="*/ 132 h 184"/>
                <a:gd name="T10" fmla="*/ 64 w 89"/>
                <a:gd name="T11" fmla="*/ 118 h 184"/>
                <a:gd name="T12" fmla="*/ 79 w 89"/>
                <a:gd name="T13" fmla="*/ 110 h 184"/>
                <a:gd name="T14" fmla="*/ 64 w 89"/>
                <a:gd name="T15" fmla="*/ 77 h 184"/>
                <a:gd name="T16" fmla="*/ 64 w 89"/>
                <a:gd name="T17" fmla="*/ 68 h 184"/>
                <a:gd name="T18" fmla="*/ 4 w 89"/>
                <a:gd name="T19" fmla="*/ 8 h 184"/>
                <a:gd name="T20" fmla="*/ 0 w 89"/>
                <a:gd name="T21" fmla="*/ 8 h 184"/>
                <a:gd name="T22" fmla="*/ 0 w 89"/>
                <a:gd name="T23" fmla="*/ 0 h 184"/>
                <a:gd name="T24" fmla="*/ 4 w 89"/>
                <a:gd name="T25" fmla="*/ 0 h 184"/>
                <a:gd name="T26" fmla="*/ 72 w 89"/>
                <a:gd name="T27" fmla="*/ 68 h 184"/>
                <a:gd name="T28" fmla="*/ 72 w 89"/>
                <a:gd name="T29" fmla="*/ 75 h 184"/>
                <a:gd name="T30" fmla="*/ 89 w 89"/>
                <a:gd name="T31" fmla="*/ 114 h 184"/>
                <a:gd name="T32" fmla="*/ 72 w 89"/>
                <a:gd name="T33" fmla="*/ 122 h 184"/>
                <a:gd name="T34" fmla="*/ 72 w 89"/>
                <a:gd name="T35" fmla="*/ 132 h 184"/>
                <a:gd name="T36" fmla="*/ 44 w 89"/>
                <a:gd name="T37" fmla="*/ 160 h 184"/>
                <a:gd name="T38" fmla="*/ 24 w 89"/>
                <a:gd name="T39" fmla="*/ 160 h 184"/>
                <a:gd name="T40" fmla="*/ 24 w 89"/>
                <a:gd name="T4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9" h="184">
                  <a:moveTo>
                    <a:pt x="24" y="184"/>
                  </a:moveTo>
                  <a:cubicBezTo>
                    <a:pt x="16" y="184"/>
                    <a:pt x="16" y="184"/>
                    <a:pt x="16" y="184"/>
                  </a:cubicBezTo>
                  <a:cubicBezTo>
                    <a:pt x="16" y="152"/>
                    <a:pt x="16" y="152"/>
                    <a:pt x="16" y="152"/>
                  </a:cubicBezTo>
                  <a:cubicBezTo>
                    <a:pt x="44" y="152"/>
                    <a:pt x="44" y="152"/>
                    <a:pt x="44" y="152"/>
                  </a:cubicBezTo>
                  <a:cubicBezTo>
                    <a:pt x="55" y="152"/>
                    <a:pt x="64" y="143"/>
                    <a:pt x="64" y="132"/>
                  </a:cubicBezTo>
                  <a:cubicBezTo>
                    <a:pt x="64" y="118"/>
                    <a:pt x="64" y="118"/>
                    <a:pt x="64" y="118"/>
                  </a:cubicBezTo>
                  <a:cubicBezTo>
                    <a:pt x="79" y="110"/>
                    <a:pt x="79" y="110"/>
                    <a:pt x="79" y="110"/>
                  </a:cubicBezTo>
                  <a:cubicBezTo>
                    <a:pt x="64" y="77"/>
                    <a:pt x="64" y="77"/>
                    <a:pt x="64" y="77"/>
                  </a:cubicBezTo>
                  <a:cubicBezTo>
                    <a:pt x="64" y="68"/>
                    <a:pt x="64" y="68"/>
                    <a:pt x="64" y="68"/>
                  </a:cubicBezTo>
                  <a:cubicBezTo>
                    <a:pt x="64" y="35"/>
                    <a:pt x="37" y="8"/>
                    <a:pt x="4" y="8"/>
                  </a:cubicBezTo>
                  <a:cubicBezTo>
                    <a:pt x="0" y="8"/>
                    <a:pt x="0" y="8"/>
                    <a:pt x="0" y="8"/>
                  </a:cubicBezTo>
                  <a:cubicBezTo>
                    <a:pt x="0" y="0"/>
                    <a:pt x="0" y="0"/>
                    <a:pt x="0" y="0"/>
                  </a:cubicBezTo>
                  <a:cubicBezTo>
                    <a:pt x="4" y="0"/>
                    <a:pt x="4" y="0"/>
                    <a:pt x="4" y="0"/>
                  </a:cubicBezTo>
                  <a:cubicBezTo>
                    <a:pt x="41" y="0"/>
                    <a:pt x="72" y="31"/>
                    <a:pt x="72" y="68"/>
                  </a:cubicBezTo>
                  <a:cubicBezTo>
                    <a:pt x="72" y="75"/>
                    <a:pt x="72" y="75"/>
                    <a:pt x="72" y="75"/>
                  </a:cubicBezTo>
                  <a:cubicBezTo>
                    <a:pt x="89" y="114"/>
                    <a:pt x="89" y="114"/>
                    <a:pt x="89" y="114"/>
                  </a:cubicBezTo>
                  <a:cubicBezTo>
                    <a:pt x="72" y="122"/>
                    <a:pt x="72" y="122"/>
                    <a:pt x="72" y="122"/>
                  </a:cubicBezTo>
                  <a:cubicBezTo>
                    <a:pt x="72" y="132"/>
                    <a:pt x="72" y="132"/>
                    <a:pt x="72" y="132"/>
                  </a:cubicBezTo>
                  <a:cubicBezTo>
                    <a:pt x="72" y="147"/>
                    <a:pt x="59" y="160"/>
                    <a:pt x="44" y="160"/>
                  </a:cubicBezTo>
                  <a:cubicBezTo>
                    <a:pt x="24" y="160"/>
                    <a:pt x="24" y="160"/>
                    <a:pt x="24" y="160"/>
                  </a:cubicBezTo>
                  <a:lnTo>
                    <a:pt x="24" y="184"/>
                  </a:lnTo>
                  <a:close/>
                </a:path>
              </a:pathLst>
            </a:custGeom>
            <a:grpFill/>
            <a:ln w="952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66" name="Freeform 8">
              <a:extLst>
                <a:ext uri="{FF2B5EF4-FFF2-40B4-BE49-F238E27FC236}">
                  <a16:creationId xmlns:a16="http://schemas.microsoft.com/office/drawing/2014/main" id="{2094D869-9984-4EDD-9D90-45264CCE6B4A}"/>
                </a:ext>
              </a:extLst>
            </p:cNvPr>
            <p:cNvSpPr>
              <a:spLocks/>
            </p:cNvSpPr>
            <p:nvPr/>
          </p:nvSpPr>
          <p:spPr bwMode="auto">
            <a:xfrm>
              <a:off x="348" y="140"/>
              <a:ext cx="192" cy="398"/>
            </a:xfrm>
            <a:custGeom>
              <a:avLst/>
              <a:gdLst>
                <a:gd name="T0" fmla="*/ 73 w 89"/>
                <a:gd name="T1" fmla="*/ 184 h 184"/>
                <a:gd name="T2" fmla="*/ 65 w 89"/>
                <a:gd name="T3" fmla="*/ 184 h 184"/>
                <a:gd name="T4" fmla="*/ 65 w 89"/>
                <a:gd name="T5" fmla="*/ 160 h 184"/>
                <a:gd name="T6" fmla="*/ 45 w 89"/>
                <a:gd name="T7" fmla="*/ 160 h 184"/>
                <a:gd name="T8" fmla="*/ 17 w 89"/>
                <a:gd name="T9" fmla="*/ 132 h 184"/>
                <a:gd name="T10" fmla="*/ 17 w 89"/>
                <a:gd name="T11" fmla="*/ 122 h 184"/>
                <a:gd name="T12" fmla="*/ 0 w 89"/>
                <a:gd name="T13" fmla="*/ 114 h 184"/>
                <a:gd name="T14" fmla="*/ 17 w 89"/>
                <a:gd name="T15" fmla="*/ 75 h 184"/>
                <a:gd name="T16" fmla="*/ 17 w 89"/>
                <a:gd name="T17" fmla="*/ 68 h 184"/>
                <a:gd name="T18" fmla="*/ 85 w 89"/>
                <a:gd name="T19" fmla="*/ 0 h 184"/>
                <a:gd name="T20" fmla="*/ 89 w 89"/>
                <a:gd name="T21" fmla="*/ 0 h 184"/>
                <a:gd name="T22" fmla="*/ 89 w 89"/>
                <a:gd name="T23" fmla="*/ 8 h 184"/>
                <a:gd name="T24" fmla="*/ 85 w 89"/>
                <a:gd name="T25" fmla="*/ 8 h 184"/>
                <a:gd name="T26" fmla="*/ 25 w 89"/>
                <a:gd name="T27" fmla="*/ 68 h 184"/>
                <a:gd name="T28" fmla="*/ 25 w 89"/>
                <a:gd name="T29" fmla="*/ 77 h 184"/>
                <a:gd name="T30" fmla="*/ 10 w 89"/>
                <a:gd name="T31" fmla="*/ 110 h 184"/>
                <a:gd name="T32" fmla="*/ 25 w 89"/>
                <a:gd name="T33" fmla="*/ 118 h 184"/>
                <a:gd name="T34" fmla="*/ 25 w 89"/>
                <a:gd name="T35" fmla="*/ 132 h 184"/>
                <a:gd name="T36" fmla="*/ 45 w 89"/>
                <a:gd name="T37" fmla="*/ 152 h 184"/>
                <a:gd name="T38" fmla="*/ 73 w 89"/>
                <a:gd name="T39" fmla="*/ 152 h 184"/>
                <a:gd name="T40" fmla="*/ 73 w 89"/>
                <a:gd name="T4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9" h="184">
                  <a:moveTo>
                    <a:pt x="73" y="184"/>
                  </a:moveTo>
                  <a:cubicBezTo>
                    <a:pt x="65" y="184"/>
                    <a:pt x="65" y="184"/>
                    <a:pt x="65" y="184"/>
                  </a:cubicBezTo>
                  <a:cubicBezTo>
                    <a:pt x="65" y="160"/>
                    <a:pt x="65" y="160"/>
                    <a:pt x="65" y="160"/>
                  </a:cubicBezTo>
                  <a:cubicBezTo>
                    <a:pt x="45" y="160"/>
                    <a:pt x="45" y="160"/>
                    <a:pt x="45" y="160"/>
                  </a:cubicBezTo>
                  <a:cubicBezTo>
                    <a:pt x="30" y="160"/>
                    <a:pt x="17" y="147"/>
                    <a:pt x="17" y="132"/>
                  </a:cubicBezTo>
                  <a:cubicBezTo>
                    <a:pt x="17" y="122"/>
                    <a:pt x="17" y="122"/>
                    <a:pt x="17" y="122"/>
                  </a:cubicBezTo>
                  <a:cubicBezTo>
                    <a:pt x="0" y="114"/>
                    <a:pt x="0" y="114"/>
                    <a:pt x="0" y="114"/>
                  </a:cubicBezTo>
                  <a:cubicBezTo>
                    <a:pt x="17" y="75"/>
                    <a:pt x="17" y="75"/>
                    <a:pt x="17" y="75"/>
                  </a:cubicBezTo>
                  <a:cubicBezTo>
                    <a:pt x="17" y="68"/>
                    <a:pt x="17" y="68"/>
                    <a:pt x="17" y="68"/>
                  </a:cubicBezTo>
                  <a:cubicBezTo>
                    <a:pt x="17" y="31"/>
                    <a:pt x="48" y="0"/>
                    <a:pt x="85" y="0"/>
                  </a:cubicBezTo>
                  <a:cubicBezTo>
                    <a:pt x="89" y="0"/>
                    <a:pt x="89" y="0"/>
                    <a:pt x="89" y="0"/>
                  </a:cubicBezTo>
                  <a:cubicBezTo>
                    <a:pt x="89" y="8"/>
                    <a:pt x="89" y="8"/>
                    <a:pt x="89" y="8"/>
                  </a:cubicBezTo>
                  <a:cubicBezTo>
                    <a:pt x="85" y="8"/>
                    <a:pt x="85" y="8"/>
                    <a:pt x="85" y="8"/>
                  </a:cubicBezTo>
                  <a:cubicBezTo>
                    <a:pt x="52" y="8"/>
                    <a:pt x="25" y="35"/>
                    <a:pt x="25" y="68"/>
                  </a:cubicBezTo>
                  <a:cubicBezTo>
                    <a:pt x="25" y="77"/>
                    <a:pt x="25" y="77"/>
                    <a:pt x="25" y="77"/>
                  </a:cubicBezTo>
                  <a:cubicBezTo>
                    <a:pt x="10" y="110"/>
                    <a:pt x="10" y="110"/>
                    <a:pt x="10" y="110"/>
                  </a:cubicBezTo>
                  <a:cubicBezTo>
                    <a:pt x="25" y="118"/>
                    <a:pt x="25" y="118"/>
                    <a:pt x="25" y="118"/>
                  </a:cubicBezTo>
                  <a:cubicBezTo>
                    <a:pt x="25" y="132"/>
                    <a:pt x="25" y="132"/>
                    <a:pt x="25" y="132"/>
                  </a:cubicBezTo>
                  <a:cubicBezTo>
                    <a:pt x="25" y="143"/>
                    <a:pt x="34" y="152"/>
                    <a:pt x="45" y="152"/>
                  </a:cubicBezTo>
                  <a:cubicBezTo>
                    <a:pt x="73" y="152"/>
                    <a:pt x="73" y="152"/>
                    <a:pt x="73" y="152"/>
                  </a:cubicBezTo>
                  <a:lnTo>
                    <a:pt x="73" y="184"/>
                  </a:lnTo>
                  <a:close/>
                </a:path>
              </a:pathLst>
            </a:custGeom>
            <a:grpFill/>
            <a:ln w="952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67" name="Oval 9">
              <a:extLst>
                <a:ext uri="{FF2B5EF4-FFF2-40B4-BE49-F238E27FC236}">
                  <a16:creationId xmlns:a16="http://schemas.microsoft.com/office/drawing/2014/main" id="{55B6A95E-C0A6-4C7A-B289-DD969AB592C7}"/>
                </a:ext>
              </a:extLst>
            </p:cNvPr>
            <p:cNvSpPr>
              <a:spLocks noChangeArrowheads="1"/>
            </p:cNvSpPr>
            <p:nvPr/>
          </p:nvSpPr>
          <p:spPr bwMode="auto">
            <a:xfrm>
              <a:off x="272" y="209"/>
              <a:ext cx="34" cy="35"/>
            </a:xfrm>
            <a:prstGeom prst="ellipse">
              <a:avLst/>
            </a:prstGeom>
            <a:grpFill/>
            <a:ln w="952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grpSp>
      <p:grpSp>
        <p:nvGrpSpPr>
          <p:cNvPr id="68" name="Group 4">
            <a:extLst>
              <a:ext uri="{FF2B5EF4-FFF2-40B4-BE49-F238E27FC236}">
                <a16:creationId xmlns:a16="http://schemas.microsoft.com/office/drawing/2014/main" id="{B5A58162-AB75-4E64-8D03-1AB138794025}"/>
              </a:ext>
            </a:extLst>
          </p:cNvPr>
          <p:cNvGrpSpPr>
            <a:grpSpLocks noChangeAspect="1"/>
          </p:cNvGrpSpPr>
          <p:nvPr/>
        </p:nvGrpSpPr>
        <p:grpSpPr bwMode="auto">
          <a:xfrm>
            <a:off x="325135" y="3349037"/>
            <a:ext cx="451941" cy="386375"/>
            <a:chOff x="95" y="123"/>
            <a:chExt cx="386" cy="330"/>
          </a:xfrm>
          <a:solidFill>
            <a:schemeClr val="bg1"/>
          </a:solidFill>
        </p:grpSpPr>
        <p:sp>
          <p:nvSpPr>
            <p:cNvPr id="69" name="Rectangle 5">
              <a:extLst>
                <a:ext uri="{FF2B5EF4-FFF2-40B4-BE49-F238E27FC236}">
                  <a16:creationId xmlns:a16="http://schemas.microsoft.com/office/drawing/2014/main" id="{7E8BFBB2-BAA0-46B2-A5CE-A790A15C3108}"/>
                </a:ext>
              </a:extLst>
            </p:cNvPr>
            <p:cNvSpPr>
              <a:spLocks noChangeArrowheads="1"/>
            </p:cNvSpPr>
            <p:nvPr/>
          </p:nvSpPr>
          <p:spPr bwMode="auto">
            <a:xfrm>
              <a:off x="461" y="253"/>
              <a:ext cx="18" cy="113"/>
            </a:xfrm>
            <a:prstGeom prst="rect">
              <a:avLst/>
            </a:prstGeom>
            <a:grpFill/>
            <a:ln w="3175">
              <a:solidFill>
                <a:schemeClr val="bg1"/>
              </a:solidFill>
              <a:miter lim="800000"/>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70" name="Freeform 6">
              <a:extLst>
                <a:ext uri="{FF2B5EF4-FFF2-40B4-BE49-F238E27FC236}">
                  <a16:creationId xmlns:a16="http://schemas.microsoft.com/office/drawing/2014/main" id="{058CB682-545D-4D9E-A7D5-C30721D8F0D2}"/>
                </a:ext>
              </a:extLst>
            </p:cNvPr>
            <p:cNvSpPr>
              <a:spLocks noEditPoints="1"/>
            </p:cNvSpPr>
            <p:nvPr/>
          </p:nvSpPr>
          <p:spPr bwMode="auto">
            <a:xfrm>
              <a:off x="95" y="123"/>
              <a:ext cx="386" cy="193"/>
            </a:xfrm>
            <a:custGeom>
              <a:avLst/>
              <a:gdLst>
                <a:gd name="T0" fmla="*/ 193 w 386"/>
                <a:gd name="T1" fmla="*/ 193 h 193"/>
                <a:gd name="T2" fmla="*/ 0 w 386"/>
                <a:gd name="T3" fmla="*/ 87 h 193"/>
                <a:gd name="T4" fmla="*/ 193 w 386"/>
                <a:gd name="T5" fmla="*/ 0 h 193"/>
                <a:gd name="T6" fmla="*/ 386 w 386"/>
                <a:gd name="T7" fmla="*/ 87 h 193"/>
                <a:gd name="T8" fmla="*/ 193 w 386"/>
                <a:gd name="T9" fmla="*/ 193 h 193"/>
                <a:gd name="T10" fmla="*/ 39 w 386"/>
                <a:gd name="T11" fmla="*/ 87 h 193"/>
                <a:gd name="T12" fmla="*/ 193 w 386"/>
                <a:gd name="T13" fmla="*/ 172 h 193"/>
                <a:gd name="T14" fmla="*/ 347 w 386"/>
                <a:gd name="T15" fmla="*/ 87 h 193"/>
                <a:gd name="T16" fmla="*/ 193 w 386"/>
                <a:gd name="T17" fmla="*/ 17 h 193"/>
                <a:gd name="T18" fmla="*/ 39 w 386"/>
                <a:gd name="T19" fmla="*/ 8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6" h="193">
                  <a:moveTo>
                    <a:pt x="193" y="193"/>
                  </a:moveTo>
                  <a:lnTo>
                    <a:pt x="0" y="87"/>
                  </a:lnTo>
                  <a:lnTo>
                    <a:pt x="193" y="0"/>
                  </a:lnTo>
                  <a:lnTo>
                    <a:pt x="386" y="87"/>
                  </a:lnTo>
                  <a:lnTo>
                    <a:pt x="193" y="193"/>
                  </a:lnTo>
                  <a:close/>
                  <a:moveTo>
                    <a:pt x="39" y="87"/>
                  </a:moveTo>
                  <a:lnTo>
                    <a:pt x="193" y="172"/>
                  </a:lnTo>
                  <a:lnTo>
                    <a:pt x="347" y="87"/>
                  </a:lnTo>
                  <a:lnTo>
                    <a:pt x="193" y="17"/>
                  </a:lnTo>
                  <a:lnTo>
                    <a:pt x="39" y="87"/>
                  </a:lnTo>
                  <a:close/>
                </a:path>
              </a:pathLst>
            </a:custGeom>
            <a:grpFill/>
            <a:ln w="317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sp>
          <p:nvSpPr>
            <p:cNvPr id="71" name="Freeform 7">
              <a:extLst>
                <a:ext uri="{FF2B5EF4-FFF2-40B4-BE49-F238E27FC236}">
                  <a16:creationId xmlns:a16="http://schemas.microsoft.com/office/drawing/2014/main" id="{E1EC07C5-37BD-4BF7-A1F3-A612183D3C36}"/>
                </a:ext>
              </a:extLst>
            </p:cNvPr>
            <p:cNvSpPr>
              <a:spLocks/>
            </p:cNvSpPr>
            <p:nvPr/>
          </p:nvSpPr>
          <p:spPr bwMode="auto">
            <a:xfrm>
              <a:off x="149" y="234"/>
              <a:ext cx="278" cy="219"/>
            </a:xfrm>
            <a:custGeom>
              <a:avLst/>
              <a:gdLst>
                <a:gd name="T0" fmla="*/ 64 w 128"/>
                <a:gd name="T1" fmla="*/ 101 h 101"/>
                <a:gd name="T2" fmla="*/ 0 w 128"/>
                <a:gd name="T3" fmla="*/ 69 h 101"/>
                <a:gd name="T4" fmla="*/ 0 w 128"/>
                <a:gd name="T5" fmla="*/ 0 h 101"/>
                <a:gd name="T6" fmla="*/ 8 w 128"/>
                <a:gd name="T7" fmla="*/ 0 h 101"/>
                <a:gd name="T8" fmla="*/ 8 w 128"/>
                <a:gd name="T9" fmla="*/ 69 h 101"/>
                <a:gd name="T10" fmla="*/ 64 w 128"/>
                <a:gd name="T11" fmla="*/ 93 h 101"/>
                <a:gd name="T12" fmla="*/ 120 w 128"/>
                <a:gd name="T13" fmla="*/ 69 h 101"/>
                <a:gd name="T14" fmla="*/ 120 w 128"/>
                <a:gd name="T15" fmla="*/ 0 h 101"/>
                <a:gd name="T16" fmla="*/ 128 w 128"/>
                <a:gd name="T17" fmla="*/ 0 h 101"/>
                <a:gd name="T18" fmla="*/ 128 w 128"/>
                <a:gd name="T19" fmla="*/ 69 h 101"/>
                <a:gd name="T20" fmla="*/ 64 w 128"/>
                <a:gd name="T21"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01">
                  <a:moveTo>
                    <a:pt x="64" y="101"/>
                  </a:moveTo>
                  <a:cubicBezTo>
                    <a:pt x="28" y="101"/>
                    <a:pt x="0" y="87"/>
                    <a:pt x="0" y="69"/>
                  </a:cubicBezTo>
                  <a:cubicBezTo>
                    <a:pt x="0" y="0"/>
                    <a:pt x="0" y="0"/>
                    <a:pt x="0" y="0"/>
                  </a:cubicBezTo>
                  <a:cubicBezTo>
                    <a:pt x="8" y="0"/>
                    <a:pt x="8" y="0"/>
                    <a:pt x="8" y="0"/>
                  </a:cubicBezTo>
                  <a:cubicBezTo>
                    <a:pt x="8" y="69"/>
                    <a:pt x="8" y="69"/>
                    <a:pt x="8" y="69"/>
                  </a:cubicBezTo>
                  <a:cubicBezTo>
                    <a:pt x="8" y="80"/>
                    <a:pt x="31" y="93"/>
                    <a:pt x="64" y="93"/>
                  </a:cubicBezTo>
                  <a:cubicBezTo>
                    <a:pt x="97" y="93"/>
                    <a:pt x="120" y="80"/>
                    <a:pt x="120" y="69"/>
                  </a:cubicBezTo>
                  <a:cubicBezTo>
                    <a:pt x="120" y="0"/>
                    <a:pt x="120" y="0"/>
                    <a:pt x="120" y="0"/>
                  </a:cubicBezTo>
                  <a:cubicBezTo>
                    <a:pt x="128" y="0"/>
                    <a:pt x="128" y="0"/>
                    <a:pt x="128" y="0"/>
                  </a:cubicBezTo>
                  <a:cubicBezTo>
                    <a:pt x="128" y="69"/>
                    <a:pt x="128" y="69"/>
                    <a:pt x="128" y="69"/>
                  </a:cubicBezTo>
                  <a:cubicBezTo>
                    <a:pt x="128" y="87"/>
                    <a:pt x="100" y="101"/>
                    <a:pt x="64" y="101"/>
                  </a:cubicBezTo>
                  <a:close/>
                </a:path>
              </a:pathLst>
            </a:custGeom>
            <a:grpFill/>
            <a:ln w="3175">
              <a:solidFill>
                <a:schemeClr val="bg1"/>
              </a:solidFill>
              <a:round/>
              <a:headEnd/>
              <a:tailEnd/>
            </a:ln>
          </p:spPr>
          <p:txBody>
            <a:bodyPr vert="horz" wrap="square" lIns="91155" tIns="45577" rIns="91155" bIns="45577" numCol="1" anchor="t" anchorCtr="0" compatLnSpc="1">
              <a:prstTxWarp prst="textNoShape">
                <a:avLst/>
              </a:prstTxWarp>
            </a:bodyPr>
            <a:lstStyle/>
            <a:p>
              <a:pPr>
                <a:defRPr/>
              </a:pPr>
              <a:endParaRPr lang="da-DK" sz="1600">
                <a:solidFill>
                  <a:srgbClr val="000000"/>
                </a:solidFill>
                <a:latin typeface="Garamond" panose="02020404030301010803" pitchFamily="18" charset="0"/>
              </a:endParaRPr>
            </a:p>
          </p:txBody>
        </p:sp>
      </p:grpSp>
      <p:cxnSp>
        <p:nvCxnSpPr>
          <p:cNvPr id="72" name="Lige forbindelse 71"/>
          <p:cNvCxnSpPr/>
          <p:nvPr/>
        </p:nvCxnSpPr>
        <p:spPr bwMode="auto">
          <a:xfrm>
            <a:off x="6078485" y="5795200"/>
            <a:ext cx="1129559" cy="0"/>
          </a:xfrm>
          <a:prstGeom prst="line">
            <a:avLst/>
          </a:prstGeom>
          <a:solidFill>
            <a:schemeClr val="accent1"/>
          </a:solidFill>
          <a:ln w="6350" cap="flat" cmpd="sng" algn="ctr">
            <a:solidFill>
              <a:srgbClr val="000000">
                <a:alpha val="30196"/>
              </a:srgb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4995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eN6yKkdt3moP2Kl4kLM_Mw"/>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WR6MWzU81MDkTO0Zyr0w8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TmGHvHpBnhXwUzcVmYil1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eQRbal9QgDeaA0UW8.vDYQ"/>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5VIJUEmwVd6tZbeAedK5Vw"/>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XYNRrir2xzxTMOyATlB2Ug"/>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spIrjaJmzAkjXRI6z3iJj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mxue1Nh.CBRnKbTaQs3wH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Altyi6kC7CiBp68qPr4oX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fbACVmLZhvdYh1o7CT4JD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5Vop4Ksr7yBHeJFwgAvBx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xP._4a.dY3dB8HE6IMq9K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FaSetJs25jiKUeY4VOSP.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r1BUSzWdIgBHnYsDDNQhc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k3IIbC1Ied0RIqX7FTvh8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zlLIPcOLqP6_EokH.DaZ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FcR0fb3HB2ghK9Eh8Sumg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WmenDz20ZGIsx4mZotgiC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2sI3h1MHX_R2JLJIMn4FB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S87bTnmRrsSqRcBoQZTTew"/>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nUtkhf7QY6s4BJFA_zGhx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_OH3e6UoGAkSKXIDacyQq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BqM._Bq438nQ9uophi0Jy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luLpQgk2S0hsl2urziZh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m_vZ4TZ6SgjFKI4lZQyJXQ"/>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aosDs0J_0xMf3jzWxDr6E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tG2h_jLejlrKrViNVqOUOg"/>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iUe6oo9TmxZoEz0jL371T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BextvXiKx57WcKkQ5pFhx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1Xy4eeuRmevjDdBroSFzj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q5wom5gTmtGGFKb3YKnsO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1Afsodqri2vFaxWu15Tkh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ueHytbYI63Ush_lqPMahh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SP0QT4GZ5JZWDDjbI6fWLQ"/>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tdfi9cVg_1UUiWQ2TrAP7uA"/>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tFDXN0LPL9zIUNlolHSIuvA"/>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2O0BJw9QEckBxo8qrbFmK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ty0PlJJxb8Zwj9IY_UJ1mU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KgZQKs4mxRTNJtVXAzqQl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tNi9u5jAbTuC4eEWIkPFVy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tKOE.144t5O34q9AxCGr6c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Ilh3b.r0cSoAp5Pu7gXps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v6L5lUPfYhYTtmswbEz9e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fC4.ddWWhWUgGoaXgfB0o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2hGG6EuEjjx8rtENLLdp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AOzJpOZ1gFxZR1MG4U7x4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vyDsS61VdaxBE0hSeraCd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sDMi7KNWQ6MmxvlR2r0IO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BkfPsjqLQIrFd_Hl.CeT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5PjDNFQOmtZgyMoMpuB.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kXBBPJ1usIqGMW5026Nx3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7zfFlH6uoBS6z7JF3yt4D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M72.RpJwNgJ32dPAWJgCk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0LHlaDQplVu17eQUWDq2d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v2k4C0IYaSt4y2eaFMeJh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nSnFiVZZ5XapYQuU4OKMZ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65Ehj06RzJZSbt1ShNiPI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lvGLoVhUp4Gx_z.cwKsi2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41P4xtD3vnM26Kqs6syv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SNsvqT0GHHV3msjvCSaCU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u7NUCSnULNpdwKWfDgbvA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3AmXhnZFtPLFx5hVIp9qB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B0wUvI9LazlnYsg27UHxa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Q7JbqRYHdfUUvp3kGnXs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_RELwM_kuvI4lYiBrAckn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R.Ta0zNmLX78Hrnq_I6i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FTHtMzPTKjDoaQg_uUl.r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SvwCExIOF06ZwQQYfBf7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UorSfcYTugxCxS1tA2HG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umYpE03_fcfxn6FemYITe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lCrGWSehomWCYuTx1BJWr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cyItsHij_veq7fWznLqb_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YlUvj4wFxGFyurks0UwaU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sAbvjm_9yRp9rG8eUlcyS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5uEbmCdL6qqaER74Aqq_V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U6TJz1Nzo0sL4gNM5vItm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IpRgEtKAybTf3OaSnz5bW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D8wR50YEc2GsSK60dOsJ3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xX2Dds3i08JEtVihiqJY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aOOKGi13aHsggFWxxPR1I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tCbLUVwLZO3fLM1JvdZwV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4ZmW8w1CLlaHZEbQnbHEZ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ZA6F8..v00regqqpubyN8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lcdRkIkGkTEumVO.LG7eR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VqcQxr3GwUU3o5.Pwjy8M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974R9nQyNf9kfsfkyNHYi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2jyjDi36qo3UCwFPWfoc8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6drngytg0VcK2AyUNXkp7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OuWbaE4AZUrFs3JbtD0Nr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WT.uHhwiFbYg2wlafZGhQ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VMnk5wRlsnC48XLnwLAPF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mSb6puzQP3eA4fuqg7NiT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nQCLuWEhAgUu_sK2zJiF2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UECH2l7lbluKUb.SvNcik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SIKVkOoMXS.B5oq3ITayf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Cq6L0Deve0ph2UUdM8U8Z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wzHxVsajmHJUu1r5Vi.oA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f.hcjYZv5JfrZi8dUTf7D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6Sr594wRm3DGHKgtu9EFu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d6yYl.rUI1lId9bx22z47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g.Xu6krA_tnXWX8U0yu4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bZHwMBHCSbYZivN.skvj_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CZ23ympopg2xgLqoWI1Yb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G_sUnD4yxwOyTxnDjLgLi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VmxFaLmu061MHAW2vuaiC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8PB1Ov1sLmh_QI6mLzwb9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Gn8I9rSfepyZ9G3I5tXl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qPtbSdRNd49eDomZ74_TW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pS0cB1h0yfIVFXk.Mbhcs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jZxuy55xXH.02bktN1Lzt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uVwCiYicBGX8ial10Xh0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26i2EFf0h5JFmB9M5YaDy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NiuxA.JOXUrrUvKtScAzx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y14ki7NiS.KW7euGi2cV0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tQC3csu5xcsHy7Wu22w9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DpE5miQkNr9r0tuK8QXow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1fBGtWUpfAwGQukC4ITMY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GSambkkXuStjemqMJiuso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zp1FStRzMft_ycx60dF1kw"/>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9sAQgoyE6.APu21o1sEgb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gDZ2Jaws5Sq4zk6CB1NVJ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ta7rUIpEn0Ci3BhjBvSPC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vykec8WOSQSW6Q_yHjkF.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fHKiErwPJrr8Gr9KBuaF7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0lZU_dYulCrBk1Vo7JZKq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2Xy1wdjjFYz7toaaj7mb1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_sgmOG_Bw1YpMvtFrPx9A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EYgY05ntBX2ytTlsH4MPp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OZn5KKckDHSzZeTz7Hdx5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kCBUaKLwsNFRqKRGDAj0G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FgT4IrNLftBAiivXMpMTo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W.WpM5Nsu7SfcGw8iDEi8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qhrGOLCX8jRbQz0kQruCA"/>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7_rDwzhD8KKZ1oV2GUdp7w"/>
</p:tagLst>
</file>

<file path=ppt/theme/theme1.xml><?xml version="1.0" encoding="utf-8"?>
<a:theme xmlns:a="http://schemas.openxmlformats.org/drawingml/2006/main" name="Blank">
  <a:themeElements>
    <a:clrScheme name="Mkst">
      <a:dk1>
        <a:srgbClr val="14143C"/>
      </a:dk1>
      <a:lt1>
        <a:srgbClr val="FFFFFF"/>
      </a:lt1>
      <a:dk2>
        <a:srgbClr val="D1C5C3"/>
      </a:dk2>
      <a:lt2>
        <a:srgbClr val="E8E2E1"/>
      </a:lt2>
      <a:accent1>
        <a:srgbClr val="14143C"/>
      </a:accent1>
      <a:accent2>
        <a:srgbClr val="72728A"/>
      </a:accent2>
      <a:accent3>
        <a:srgbClr val="B8B8C4"/>
      </a:accent3>
      <a:accent4>
        <a:srgbClr val="F39678"/>
      </a:accent4>
      <a:accent5>
        <a:srgbClr val="F8C0AE"/>
      </a:accent5>
      <a:accent6>
        <a:srgbClr val="FBDFD6"/>
      </a:accent6>
      <a:hlink>
        <a:srgbClr val="14143C"/>
      </a:hlink>
      <a:folHlink>
        <a:srgbClr val="14143C"/>
      </a:folHlink>
    </a:clrScheme>
    <a:fontScheme name="Skatteminister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lnSpc>
            <a:spcPct val="111000"/>
          </a:lnSpc>
          <a:defRPr sz="1500" noProof="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1000"/>
          </a:lnSpc>
          <a:defRPr sz="1500" dirty="0" err="1"/>
        </a:defPPr>
      </a:lstStyle>
    </a:txDef>
  </a:objectDefaults>
  <a:extraClrSchemeLst/>
  <a:custClrLst>
    <a:custClr name="Color has no name">
      <a:srgbClr val="14143C"/>
    </a:custClr>
    <a:custClr name="Color has no name">
      <a:srgbClr val="D1C5C3"/>
    </a:custClr>
    <a:custClr name="Color has no name">
      <a:srgbClr val="F39678"/>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72728A"/>
    </a:custClr>
    <a:custClr name="Color has no name">
      <a:srgbClr val="E8E2E1"/>
    </a:custClr>
    <a:custClr name="Color has no name">
      <a:srgbClr val="F8C0A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B8B8C4"/>
    </a:custClr>
    <a:custClr name="Color has no name">
      <a:srgbClr val="FFFFFF"/>
    </a:custClr>
    <a:custClr name="Color has no name">
      <a:srgbClr val="FBDFD6"/>
    </a:custClr>
    <a:custClr name="Color has no name">
      <a:srgbClr val="FFFFFF"/>
    </a:custClr>
    <a:custClr>
      <a:srgbClr val="FFFFFF"/>
    </a:custClr>
    <a:custClr>
      <a:srgbClr val="FFFFFF"/>
    </a:custClr>
    <a:custClr>
      <a:srgbClr val="FFFFFF"/>
    </a:custClr>
    <a:custClr>
      <a:srgbClr val="FFFFFF"/>
    </a:custClr>
    <a:custClr>
      <a:srgbClr val="FFFFFF"/>
    </a:custClr>
    <a:custClr>
      <a:srgbClr val="FFFFFF"/>
    </a:custClr>
    <a:custClr>
      <a:srgbClr val="E7E7EB"/>
    </a:custClr>
  </a:custClrLst>
  <a:extLst>
    <a:ext uri="{05A4C25C-085E-4340-85A3-A5531E510DB2}">
      <thm15:themeFamily xmlns:thm15="http://schemas.microsoft.com/office/thememl/2012/main" name="MEDST-skabelon med Academy font (002).potx [Skrivebeskyttet]" id="{D0C9AC95-7650-439F-B530-1948260CE069}" vid="{7683BCAD-B568-48AD-BD7B-B7E6620D542C}"/>
    </a:ext>
  </a:extLst>
</a:theme>
</file>

<file path=ppt/theme/theme2.xml><?xml version="1.0" encoding="utf-8"?>
<a:theme xmlns:a="http://schemas.openxmlformats.org/drawingml/2006/main" name="Office-tema">
  <a:themeElements>
    <a:clrScheme name="Kont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olor has no name">
      <a:srgbClr val="14143C"/>
    </a:custClr>
    <a:custClr name="Color has no name">
      <a:srgbClr val="D1C5C3"/>
    </a:custClr>
    <a:custClr name="Color has no name">
      <a:srgbClr val="F39678"/>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72728A"/>
    </a:custClr>
    <a:custClr name="Color has no name">
      <a:srgbClr val="E8E2E1"/>
    </a:custClr>
    <a:custClr name="Color has no name">
      <a:srgbClr val="F8C0A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B8B8C4"/>
    </a:custClr>
    <a:custClr name="Color has no name">
      <a:srgbClr val="FFFFFF"/>
    </a:custClr>
    <a:custClr name="Color has no name">
      <a:srgbClr val="FBDFD6"/>
    </a:custClr>
    <a:custClr name="Color has no name">
      <a:srgbClr val="FFFFFF"/>
    </a:custClr>
    <a:custClr>
      <a:srgbClr val="FFFFFF"/>
    </a:custClr>
    <a:custClr>
      <a:srgbClr val="FFFFFF"/>
    </a:custClr>
    <a:custClr>
      <a:srgbClr val="FFFFFF"/>
    </a:custClr>
    <a:custClr>
      <a:srgbClr val="FFFFFF"/>
    </a:custClr>
    <a:custClr>
      <a:srgbClr val="FFFFFF"/>
    </a:custClr>
    <a:custClr>
      <a:srgbClr val="FFFFFF"/>
    </a:custClr>
    <a:custClr>
      <a:srgbClr val="E7E7EB"/>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olor has no name">
      <a:srgbClr val="14143C"/>
    </a:custClr>
    <a:custClr name="Color has no name">
      <a:srgbClr val="D1C5C3"/>
    </a:custClr>
    <a:custClr name="Color has no name">
      <a:srgbClr val="F39678"/>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72728A"/>
    </a:custClr>
    <a:custClr name="Color has no name">
      <a:srgbClr val="E8E2E1"/>
    </a:custClr>
    <a:custClr name="Color has no name">
      <a:srgbClr val="F8C0A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B8B8C4"/>
    </a:custClr>
    <a:custClr name="Color has no name">
      <a:srgbClr val="FFFFFF"/>
    </a:custClr>
    <a:custClr name="Color has no name">
      <a:srgbClr val="FBDFD6"/>
    </a:custClr>
    <a:custClr name="Color has no name">
      <a:srgbClr val="FFFFFF"/>
    </a:custClr>
    <a:custClr>
      <a:srgbClr val="FFFFFF"/>
    </a:custClr>
    <a:custClr>
      <a:srgbClr val="FFFFFF"/>
    </a:custClr>
    <a:custClr>
      <a:srgbClr val="FFFFFF"/>
    </a:custClr>
    <a:custClr>
      <a:srgbClr val="FFFFFF"/>
    </a:custClr>
    <a:custClr>
      <a:srgbClr val="FFFFFF"/>
    </a:custClr>
    <a:custClr>
      <a:srgbClr val="FFFFFF"/>
    </a:custClr>
    <a:custClr>
      <a:srgbClr val="E7E7EB"/>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MEDST-skabelon med Academy font (002)</Template>
  <TotalTime>0</TotalTime>
  <Words>1044</Words>
  <Application>Microsoft Macintosh PowerPoint</Application>
  <PresentationFormat>Widescreen</PresentationFormat>
  <Paragraphs>156</Paragraphs>
  <Slides>12</Slides>
  <Notes>12</Notes>
  <HiddenSlides>0</HiddenSlides>
  <MMClips>0</MMClips>
  <ScaleCrop>false</ScaleCrop>
  <HeadingPairs>
    <vt:vector size="8" baseType="variant">
      <vt:variant>
        <vt:lpstr>Benyttede skrifttyper</vt:lpstr>
      </vt:variant>
      <vt:variant>
        <vt:i4>6</vt:i4>
      </vt:variant>
      <vt:variant>
        <vt:lpstr>Tema</vt:lpstr>
      </vt:variant>
      <vt:variant>
        <vt:i4>1</vt:i4>
      </vt:variant>
      <vt:variant>
        <vt:lpstr>Integrerede OLE-servere</vt:lpstr>
      </vt:variant>
      <vt:variant>
        <vt:i4>1</vt:i4>
      </vt:variant>
      <vt:variant>
        <vt:lpstr>Slidetitler</vt:lpstr>
      </vt:variant>
      <vt:variant>
        <vt:i4>12</vt:i4>
      </vt:variant>
    </vt:vector>
  </HeadingPairs>
  <TitlesOfParts>
    <vt:vector size="20" baseType="lpstr">
      <vt:lpstr>Academy Sans Office</vt:lpstr>
      <vt:lpstr>Arial</vt:lpstr>
      <vt:lpstr>Cambria</vt:lpstr>
      <vt:lpstr>Garamond</vt:lpstr>
      <vt:lpstr>Georgia</vt:lpstr>
      <vt:lpstr>Symbol</vt:lpstr>
      <vt:lpstr>Blank</vt:lpstr>
      <vt:lpstr>think-cell Slide</vt:lpstr>
      <vt:lpstr>Motivationsundersøgelsen</vt:lpstr>
      <vt:lpstr>PowerPoint-præsentation</vt:lpstr>
      <vt:lpstr>PowerPoint-præsentation</vt:lpstr>
      <vt:lpstr>Hovedresultater</vt:lpstr>
      <vt:lpstr>PowerPoint-præsentation</vt:lpstr>
      <vt:lpstr>PowerPoint-præsentation</vt:lpstr>
      <vt:lpstr>Nedslagspunkter og refleksioner</vt:lpstr>
      <vt:lpstr>PowerPoint-præsentation</vt:lpstr>
      <vt:lpstr>PowerPoint-præsentation</vt:lpstr>
      <vt:lpstr>PowerPoint-præsentation</vt:lpstr>
      <vt:lpstr>Spørgsmål og bemærkninger</vt:lpstr>
      <vt:lpstr>PowerPoint-præsentation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2022-09-13T06:24:01Z</dcterms:created>
  <dcterms:modified xsi:type="dcterms:W3CDTF">2022-09-13T11:26:36Z</dcterms:modified>
</cp:coreProperties>
</file>